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Catamaran"/>
      <p:regular r:id="rId18"/>
      <p:bold r:id="rId19"/>
    </p:embeddedFont>
    <p:embeddedFont>
      <p:font typeface="Signik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ignik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Signik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atamaran-bold.fntdata"/><Relationship Id="rId6" Type="http://schemas.openxmlformats.org/officeDocument/2006/relationships/slide" Target="slides/slide1.xml"/><Relationship Id="rId18" Type="http://schemas.openxmlformats.org/officeDocument/2006/relationships/font" Target="fonts/Catamaran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Corinne</a:t>
            </a:r>
            <a:endParaRPr/>
          </a:p>
        </p:txBody>
      </p:sp>
      <p:sp>
        <p:nvSpPr>
          <p:cNvPr id="363" name="Google Shape;36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Callum</a:t>
            </a:r>
            <a:endParaRPr/>
          </a:p>
        </p:txBody>
      </p:sp>
      <p:sp>
        <p:nvSpPr>
          <p:cNvPr id="376" name="Google Shape;37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Serena</a:t>
            </a:r>
            <a:endParaRPr/>
          </a:p>
        </p:txBody>
      </p:sp>
      <p:sp>
        <p:nvSpPr>
          <p:cNvPr id="297" name="Google Shape;2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Corinne</a:t>
            </a:r>
            <a:endParaRPr/>
          </a:p>
        </p:txBody>
      </p:sp>
      <p:sp>
        <p:nvSpPr>
          <p:cNvPr id="305" name="Google Shape;3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6fb32e0f5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Corinne</a:t>
            </a:r>
            <a:endParaRPr/>
          </a:p>
        </p:txBody>
      </p:sp>
      <p:sp>
        <p:nvSpPr>
          <p:cNvPr id="313" name="Google Shape;313;g26fb32e0f5e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Callum</a:t>
            </a:r>
            <a:endParaRPr/>
          </a:p>
        </p:txBody>
      </p:sp>
      <p:sp>
        <p:nvSpPr>
          <p:cNvPr id="321" name="Google Shape;3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6fb32e0f5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</a:t>
            </a:r>
            <a:endParaRPr/>
          </a:p>
        </p:txBody>
      </p:sp>
      <p:sp>
        <p:nvSpPr>
          <p:cNvPr id="331" name="Google Shape;331;g26fb32e0f5e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</a:t>
            </a:r>
            <a:endParaRPr/>
          </a:p>
        </p:txBody>
      </p:sp>
      <p:sp>
        <p:nvSpPr>
          <p:cNvPr id="339" name="Google Shape;33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6fb32e0f5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</a:t>
            </a:r>
            <a:endParaRPr/>
          </a:p>
        </p:txBody>
      </p:sp>
      <p:sp>
        <p:nvSpPr>
          <p:cNvPr id="345" name="Google Shape;345;g26fb32e0f5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6fb32e0f5e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6fb32e0f5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Corinne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32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28.jpg"/><Relationship Id="rId4" Type="http://schemas.openxmlformats.org/officeDocument/2006/relationships/image" Target="../media/image27.jpg"/><Relationship Id="rId5" Type="http://schemas.openxmlformats.org/officeDocument/2006/relationships/image" Target="../media/image17.jpg"/><Relationship Id="rId6" Type="http://schemas.openxmlformats.org/officeDocument/2006/relationships/image" Target="../media/image22.png"/><Relationship Id="rId7" Type="http://schemas.openxmlformats.org/officeDocument/2006/relationships/image" Target="../media/image1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8">
  <p:cSld name="CUSTOM_7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5850" y="1142525"/>
            <a:ext cx="17796301" cy="8898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11"/>
          <p:cNvGrpSpPr/>
          <p:nvPr/>
        </p:nvGrpSpPr>
        <p:grpSpPr>
          <a:xfrm>
            <a:off x="2669893" y="717051"/>
            <a:ext cx="12903385" cy="3729315"/>
            <a:chOff x="0" y="0"/>
            <a:chExt cx="3398400" cy="982200"/>
          </a:xfrm>
        </p:grpSpPr>
        <p:sp>
          <p:nvSpPr>
            <p:cNvPr id="154" name="Google Shape;154;p11"/>
            <p:cNvSpPr/>
            <p:nvPr/>
          </p:nvSpPr>
          <p:spPr>
            <a:xfrm>
              <a:off x="0" y="0"/>
              <a:ext cx="3398288" cy="982129"/>
            </a:xfrm>
            <a:custGeom>
              <a:rect b="b" l="l" r="r" t="t"/>
              <a:pathLst>
                <a:path extrusionOk="0" h="982129" w="3398288">
                  <a:moveTo>
                    <a:pt x="0" y="0"/>
                  </a:moveTo>
                  <a:lnTo>
                    <a:pt x="3398288" y="0"/>
                  </a:lnTo>
                  <a:lnTo>
                    <a:pt x="3398288" y="982129"/>
                  </a:lnTo>
                  <a:lnTo>
                    <a:pt x="0" y="982129"/>
                  </a:lnTo>
                  <a:close/>
                </a:path>
              </a:pathLst>
            </a:custGeom>
            <a:solidFill>
              <a:srgbClr val="FEF9E5"/>
            </a:solidFill>
            <a:ln cap="sq" cmpd="sng" w="161925">
              <a:solidFill>
                <a:srgbClr val="2757B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5" name="Google Shape;155;p11"/>
            <p:cNvSpPr txBox="1"/>
            <p:nvPr/>
          </p:nvSpPr>
          <p:spPr>
            <a:xfrm>
              <a:off x="0" y="38100"/>
              <a:ext cx="3398400" cy="9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11"/>
          <p:cNvSpPr txBox="1"/>
          <p:nvPr>
            <p:ph type="title"/>
          </p:nvPr>
        </p:nvSpPr>
        <p:spPr>
          <a:xfrm>
            <a:off x="2833875" y="889000"/>
            <a:ext cx="12575400" cy="338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50"/>
              <a:buNone/>
              <a:defRPr sz="4550"/>
            </a:lvl1pPr>
            <a:lvl2pPr lvl="1" rtl="0">
              <a:spcBef>
                <a:spcPts val="0"/>
              </a:spcBef>
              <a:spcAft>
                <a:spcPts val="0"/>
              </a:spcAft>
              <a:buSzPts val="4550"/>
              <a:buNone/>
              <a:defRPr sz="4550"/>
            </a:lvl2pPr>
            <a:lvl3pPr lvl="2" rtl="0">
              <a:spcBef>
                <a:spcPts val="0"/>
              </a:spcBef>
              <a:spcAft>
                <a:spcPts val="0"/>
              </a:spcAft>
              <a:buSzPts val="4550"/>
              <a:buNone/>
              <a:defRPr sz="4550"/>
            </a:lvl3pPr>
            <a:lvl4pPr lvl="3" rtl="0">
              <a:spcBef>
                <a:spcPts val="0"/>
              </a:spcBef>
              <a:spcAft>
                <a:spcPts val="0"/>
              </a:spcAft>
              <a:buSzPts val="4550"/>
              <a:buNone/>
              <a:defRPr sz="4550"/>
            </a:lvl4pPr>
            <a:lvl5pPr lvl="4" rtl="0">
              <a:spcBef>
                <a:spcPts val="0"/>
              </a:spcBef>
              <a:spcAft>
                <a:spcPts val="0"/>
              </a:spcAft>
              <a:buSzPts val="4550"/>
              <a:buNone/>
              <a:defRPr sz="4550"/>
            </a:lvl5pPr>
            <a:lvl6pPr lvl="5" rtl="0">
              <a:spcBef>
                <a:spcPts val="0"/>
              </a:spcBef>
              <a:spcAft>
                <a:spcPts val="0"/>
              </a:spcAft>
              <a:buSzPts val="4550"/>
              <a:buNone/>
              <a:defRPr sz="4550"/>
            </a:lvl6pPr>
            <a:lvl7pPr lvl="6" rtl="0">
              <a:spcBef>
                <a:spcPts val="0"/>
              </a:spcBef>
              <a:spcAft>
                <a:spcPts val="0"/>
              </a:spcAft>
              <a:buSzPts val="4550"/>
              <a:buNone/>
              <a:defRPr sz="4550"/>
            </a:lvl7pPr>
            <a:lvl8pPr lvl="7" rtl="0">
              <a:spcBef>
                <a:spcPts val="0"/>
              </a:spcBef>
              <a:spcAft>
                <a:spcPts val="0"/>
              </a:spcAft>
              <a:buSzPts val="4550"/>
              <a:buNone/>
              <a:defRPr sz="4550"/>
            </a:lvl8pPr>
            <a:lvl9pPr lvl="8" rtl="0">
              <a:spcBef>
                <a:spcPts val="0"/>
              </a:spcBef>
              <a:spcAft>
                <a:spcPts val="0"/>
              </a:spcAft>
              <a:buSzPts val="4550"/>
              <a:buNone/>
              <a:defRPr sz="455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9">
  <p:cSld name="CUSTOM_8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15950" y="3932500"/>
            <a:ext cx="11560901" cy="609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12"/>
          <p:cNvGrpSpPr/>
          <p:nvPr/>
        </p:nvGrpSpPr>
        <p:grpSpPr>
          <a:xfrm>
            <a:off x="12756450" y="3656134"/>
            <a:ext cx="4317075" cy="4928756"/>
            <a:chOff x="0" y="0"/>
            <a:chExt cx="1137000" cy="1298100"/>
          </a:xfrm>
        </p:grpSpPr>
        <p:sp>
          <p:nvSpPr>
            <p:cNvPr id="160" name="Google Shape;160;p12"/>
            <p:cNvSpPr/>
            <p:nvPr/>
          </p:nvSpPr>
          <p:spPr>
            <a:xfrm>
              <a:off x="0" y="0"/>
              <a:ext cx="1136932" cy="1297957"/>
            </a:xfrm>
            <a:custGeom>
              <a:rect b="b" l="l" r="r" t="t"/>
              <a:pathLst>
                <a:path extrusionOk="0" h="1297957" w="1136932">
                  <a:moveTo>
                    <a:pt x="0" y="0"/>
                  </a:moveTo>
                  <a:lnTo>
                    <a:pt x="1136932" y="0"/>
                  </a:lnTo>
                  <a:lnTo>
                    <a:pt x="1136932" y="1297957"/>
                  </a:lnTo>
                  <a:lnTo>
                    <a:pt x="0" y="1297957"/>
                  </a:lnTo>
                  <a:close/>
                </a:path>
              </a:pathLst>
            </a:custGeom>
            <a:solidFill>
              <a:srgbClr val="FEF9E5"/>
            </a:solidFill>
            <a:ln cap="sq" cmpd="sng" w="161925">
              <a:solidFill>
                <a:srgbClr val="2757B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1" name="Google Shape;161;p12"/>
            <p:cNvSpPr txBox="1"/>
            <p:nvPr/>
          </p:nvSpPr>
          <p:spPr>
            <a:xfrm>
              <a:off x="0" y="38100"/>
              <a:ext cx="1137000" cy="12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2"/>
          <p:cNvGrpSpPr/>
          <p:nvPr/>
        </p:nvGrpSpPr>
        <p:grpSpPr>
          <a:xfrm>
            <a:off x="1028700" y="3656134"/>
            <a:ext cx="4317075" cy="4928756"/>
            <a:chOff x="0" y="0"/>
            <a:chExt cx="1137000" cy="1298100"/>
          </a:xfrm>
        </p:grpSpPr>
        <p:sp>
          <p:nvSpPr>
            <p:cNvPr id="163" name="Google Shape;163;p12"/>
            <p:cNvSpPr/>
            <p:nvPr/>
          </p:nvSpPr>
          <p:spPr>
            <a:xfrm>
              <a:off x="0" y="0"/>
              <a:ext cx="1136932" cy="1297957"/>
            </a:xfrm>
            <a:custGeom>
              <a:rect b="b" l="l" r="r" t="t"/>
              <a:pathLst>
                <a:path extrusionOk="0" h="1297957" w="1136932">
                  <a:moveTo>
                    <a:pt x="0" y="0"/>
                  </a:moveTo>
                  <a:lnTo>
                    <a:pt x="1136932" y="0"/>
                  </a:lnTo>
                  <a:lnTo>
                    <a:pt x="1136932" y="1297957"/>
                  </a:lnTo>
                  <a:lnTo>
                    <a:pt x="0" y="1297957"/>
                  </a:lnTo>
                  <a:close/>
                </a:path>
              </a:pathLst>
            </a:custGeom>
            <a:solidFill>
              <a:srgbClr val="FEF9E5"/>
            </a:solidFill>
            <a:ln cap="sq" cmpd="sng" w="161925">
              <a:solidFill>
                <a:srgbClr val="2757B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4" name="Google Shape;164;p12"/>
            <p:cNvSpPr txBox="1"/>
            <p:nvPr/>
          </p:nvSpPr>
          <p:spPr>
            <a:xfrm>
              <a:off x="0" y="38100"/>
              <a:ext cx="1137000" cy="12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2"/>
          <p:cNvGrpSpPr/>
          <p:nvPr/>
        </p:nvGrpSpPr>
        <p:grpSpPr>
          <a:xfrm>
            <a:off x="2509652" y="4313199"/>
            <a:ext cx="1354856" cy="1354856"/>
            <a:chOff x="0" y="0"/>
            <a:chExt cx="812800" cy="812800"/>
          </a:xfrm>
        </p:grpSpPr>
        <p:sp>
          <p:nvSpPr>
            <p:cNvPr id="166" name="Google Shape;166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BAD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2"/>
            <p:cNvSpPr txBox="1"/>
            <p:nvPr/>
          </p:nvSpPr>
          <p:spPr>
            <a:xfrm>
              <a:off x="76200" y="114300"/>
              <a:ext cx="6603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2"/>
          <p:cNvGrpSpPr/>
          <p:nvPr/>
        </p:nvGrpSpPr>
        <p:grpSpPr>
          <a:xfrm>
            <a:off x="14237402" y="4313199"/>
            <a:ext cx="1354856" cy="1354856"/>
            <a:chOff x="0" y="0"/>
            <a:chExt cx="812800" cy="812800"/>
          </a:xfrm>
        </p:grpSpPr>
        <p:sp>
          <p:nvSpPr>
            <p:cNvPr id="169" name="Google Shape;169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BAD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2"/>
            <p:cNvSpPr txBox="1"/>
            <p:nvPr/>
          </p:nvSpPr>
          <p:spPr>
            <a:xfrm>
              <a:off x="76200" y="114300"/>
              <a:ext cx="6603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12"/>
          <p:cNvGrpSpPr/>
          <p:nvPr/>
        </p:nvGrpSpPr>
        <p:grpSpPr>
          <a:xfrm>
            <a:off x="2734022" y="4641390"/>
            <a:ext cx="906036" cy="739496"/>
            <a:chOff x="-146" y="-8"/>
            <a:chExt cx="1208048" cy="985995"/>
          </a:xfrm>
        </p:grpSpPr>
        <p:grpSp>
          <p:nvGrpSpPr>
            <p:cNvPr id="172" name="Google Shape;172;p12"/>
            <p:cNvGrpSpPr/>
            <p:nvPr/>
          </p:nvGrpSpPr>
          <p:grpSpPr>
            <a:xfrm rot="-8197583">
              <a:off x="592180" y="-53828"/>
              <a:ext cx="278180" cy="1093636"/>
              <a:chOff x="0" y="0"/>
              <a:chExt cx="54949" cy="216026"/>
            </a:xfrm>
          </p:grpSpPr>
          <p:sp>
            <p:nvSpPr>
              <p:cNvPr id="173" name="Google Shape;173;p12"/>
              <p:cNvSpPr/>
              <p:nvPr/>
            </p:nvSpPr>
            <p:spPr>
              <a:xfrm>
                <a:off x="0" y="0"/>
                <a:ext cx="54949" cy="216026"/>
              </a:xfrm>
              <a:custGeom>
                <a:rect b="b" l="l" r="r" t="t"/>
                <a:pathLst>
                  <a:path extrusionOk="0" h="216026" w="54949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2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12"/>
            <p:cNvGrpSpPr/>
            <p:nvPr/>
          </p:nvGrpSpPr>
          <p:grpSpPr>
            <a:xfrm rot="8100000">
              <a:off x="162085" y="364140"/>
              <a:ext cx="278177" cy="574083"/>
              <a:chOff x="0" y="0"/>
              <a:chExt cx="54949" cy="113400"/>
            </a:xfrm>
          </p:grpSpPr>
          <p:sp>
            <p:nvSpPr>
              <p:cNvPr id="176" name="Google Shape;176;p12"/>
              <p:cNvSpPr/>
              <p:nvPr/>
            </p:nvSpPr>
            <p:spPr>
              <a:xfrm>
                <a:off x="0" y="0"/>
                <a:ext cx="54949" cy="113358"/>
              </a:xfrm>
              <a:custGeom>
                <a:rect b="b" l="l" r="r" t="t"/>
                <a:pathLst>
                  <a:path extrusionOk="0" h="113358" w="54949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85883"/>
                    </a:lnTo>
                    <a:cubicBezTo>
                      <a:pt x="54949" y="93170"/>
                      <a:pt x="52054" y="100158"/>
                      <a:pt x="46902" y="105311"/>
                    </a:cubicBezTo>
                    <a:cubicBezTo>
                      <a:pt x="41749" y="110463"/>
                      <a:pt x="34761" y="113358"/>
                      <a:pt x="27474" y="113358"/>
                    </a:cubicBezTo>
                    <a:lnTo>
                      <a:pt x="27474" y="113358"/>
                    </a:lnTo>
                    <a:cubicBezTo>
                      <a:pt x="20188" y="113358"/>
                      <a:pt x="13200" y="110463"/>
                      <a:pt x="8047" y="105311"/>
                    </a:cubicBezTo>
                    <a:cubicBezTo>
                      <a:pt x="2895" y="100158"/>
                      <a:pt x="0" y="93170"/>
                      <a:pt x="0" y="85883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2"/>
              <p:cNvSpPr txBox="1"/>
              <p:nvPr/>
            </p:nvSpPr>
            <p:spPr>
              <a:xfrm>
                <a:off x="0" y="38100"/>
                <a:ext cx="54900" cy="7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Google Shape;178;p12"/>
          <p:cNvGrpSpPr/>
          <p:nvPr/>
        </p:nvGrpSpPr>
        <p:grpSpPr>
          <a:xfrm>
            <a:off x="14461772" y="4641390"/>
            <a:ext cx="906036" cy="739496"/>
            <a:chOff x="-146" y="-8"/>
            <a:chExt cx="1208048" cy="985995"/>
          </a:xfrm>
        </p:grpSpPr>
        <p:grpSp>
          <p:nvGrpSpPr>
            <p:cNvPr id="179" name="Google Shape;179;p12"/>
            <p:cNvGrpSpPr/>
            <p:nvPr/>
          </p:nvGrpSpPr>
          <p:grpSpPr>
            <a:xfrm rot="-8197583">
              <a:off x="592180" y="-53828"/>
              <a:ext cx="278180" cy="1093636"/>
              <a:chOff x="0" y="0"/>
              <a:chExt cx="54949" cy="216026"/>
            </a:xfrm>
          </p:grpSpPr>
          <p:sp>
            <p:nvSpPr>
              <p:cNvPr id="180" name="Google Shape;180;p12"/>
              <p:cNvSpPr/>
              <p:nvPr/>
            </p:nvSpPr>
            <p:spPr>
              <a:xfrm>
                <a:off x="0" y="0"/>
                <a:ext cx="54949" cy="216026"/>
              </a:xfrm>
              <a:custGeom>
                <a:rect b="b" l="l" r="r" t="t"/>
                <a:pathLst>
                  <a:path extrusionOk="0" h="216026" w="54949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2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12"/>
            <p:cNvGrpSpPr/>
            <p:nvPr/>
          </p:nvGrpSpPr>
          <p:grpSpPr>
            <a:xfrm rot="8100000">
              <a:off x="162085" y="364140"/>
              <a:ext cx="278177" cy="574083"/>
              <a:chOff x="0" y="0"/>
              <a:chExt cx="54949" cy="113400"/>
            </a:xfrm>
          </p:grpSpPr>
          <p:sp>
            <p:nvSpPr>
              <p:cNvPr id="183" name="Google Shape;183;p12"/>
              <p:cNvSpPr/>
              <p:nvPr/>
            </p:nvSpPr>
            <p:spPr>
              <a:xfrm>
                <a:off x="0" y="0"/>
                <a:ext cx="54949" cy="113358"/>
              </a:xfrm>
              <a:custGeom>
                <a:rect b="b" l="l" r="r" t="t"/>
                <a:pathLst>
                  <a:path extrusionOk="0" h="113358" w="54949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85883"/>
                    </a:lnTo>
                    <a:cubicBezTo>
                      <a:pt x="54949" y="93170"/>
                      <a:pt x="52054" y="100158"/>
                      <a:pt x="46902" y="105311"/>
                    </a:cubicBezTo>
                    <a:cubicBezTo>
                      <a:pt x="41749" y="110463"/>
                      <a:pt x="34761" y="113358"/>
                      <a:pt x="27474" y="113358"/>
                    </a:cubicBezTo>
                    <a:lnTo>
                      <a:pt x="27474" y="113358"/>
                    </a:lnTo>
                    <a:cubicBezTo>
                      <a:pt x="20188" y="113358"/>
                      <a:pt x="13200" y="110463"/>
                      <a:pt x="8047" y="105311"/>
                    </a:cubicBezTo>
                    <a:cubicBezTo>
                      <a:pt x="2895" y="100158"/>
                      <a:pt x="0" y="93170"/>
                      <a:pt x="0" y="85883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2"/>
              <p:cNvSpPr txBox="1"/>
              <p:nvPr/>
            </p:nvSpPr>
            <p:spPr>
              <a:xfrm>
                <a:off x="0" y="38100"/>
                <a:ext cx="54900" cy="7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5" name="Google Shape;185;p12"/>
          <p:cNvSpPr txBox="1"/>
          <p:nvPr>
            <p:ph idx="1" type="body"/>
          </p:nvPr>
        </p:nvSpPr>
        <p:spPr>
          <a:xfrm>
            <a:off x="1529675" y="5827975"/>
            <a:ext cx="3314700" cy="242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rtl="0" algn="ctr">
              <a:spcBef>
                <a:spcPts val="640"/>
              </a:spcBef>
              <a:spcAft>
                <a:spcPts val="0"/>
              </a:spcAft>
              <a:buSzPts val="2550"/>
              <a:buChar char="•"/>
              <a:defRPr b="0" sz="2550"/>
            </a:lvl1pPr>
            <a:lvl2pPr indent="-390525" lvl="1" marL="914400" rtl="0" algn="ct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ctr">
              <a:spcBef>
                <a:spcPts val="480"/>
              </a:spcBef>
              <a:spcAft>
                <a:spcPts val="0"/>
              </a:spcAft>
              <a:buSzPts val="2550"/>
              <a:buChar char="•"/>
              <a:defRPr/>
            </a:lvl3pPr>
            <a:lvl4pPr indent="-390525" lvl="3" marL="1828800" rtl="0" algn="ctr">
              <a:spcBef>
                <a:spcPts val="400"/>
              </a:spcBef>
              <a:spcAft>
                <a:spcPts val="0"/>
              </a:spcAft>
              <a:buSzPts val="2550"/>
              <a:buChar char="–"/>
              <a:defRPr/>
            </a:lvl4pPr>
            <a:lvl5pPr indent="-390525" lvl="4" marL="2286000" rtl="0" algn="ctr">
              <a:spcBef>
                <a:spcPts val="400"/>
              </a:spcBef>
              <a:spcAft>
                <a:spcPts val="0"/>
              </a:spcAft>
              <a:buSzPts val="2550"/>
              <a:buChar char="»"/>
              <a:defRPr/>
            </a:lvl5pPr>
            <a:lvl6pPr indent="-390525" lvl="5" marL="27432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6pPr>
            <a:lvl7pPr indent="-390525" lvl="6" marL="32004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7pPr>
            <a:lvl8pPr indent="-390525" lvl="7" marL="36576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8pPr>
            <a:lvl9pPr indent="-390525" lvl="8" marL="41148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/>
        </p:txBody>
      </p:sp>
      <p:sp>
        <p:nvSpPr>
          <p:cNvPr id="186" name="Google Shape;186;p12"/>
          <p:cNvSpPr txBox="1"/>
          <p:nvPr>
            <p:ph idx="2" type="body"/>
          </p:nvPr>
        </p:nvSpPr>
        <p:spPr>
          <a:xfrm>
            <a:off x="13257438" y="5827975"/>
            <a:ext cx="3314700" cy="242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rtl="0" algn="ctr">
              <a:spcBef>
                <a:spcPts val="640"/>
              </a:spcBef>
              <a:spcAft>
                <a:spcPts val="0"/>
              </a:spcAft>
              <a:buSzPts val="2550"/>
              <a:buChar char="•"/>
              <a:defRPr b="0" sz="2550"/>
            </a:lvl1pPr>
            <a:lvl2pPr indent="-390525" lvl="1" marL="914400" rtl="0" algn="ct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ctr">
              <a:spcBef>
                <a:spcPts val="480"/>
              </a:spcBef>
              <a:spcAft>
                <a:spcPts val="0"/>
              </a:spcAft>
              <a:buSzPts val="2550"/>
              <a:buChar char="•"/>
              <a:defRPr/>
            </a:lvl3pPr>
            <a:lvl4pPr indent="-390525" lvl="3" marL="1828800" rtl="0" algn="ctr">
              <a:spcBef>
                <a:spcPts val="400"/>
              </a:spcBef>
              <a:spcAft>
                <a:spcPts val="0"/>
              </a:spcAft>
              <a:buSzPts val="2550"/>
              <a:buChar char="–"/>
              <a:defRPr/>
            </a:lvl4pPr>
            <a:lvl5pPr indent="-390525" lvl="4" marL="2286000" rtl="0" algn="ctr">
              <a:spcBef>
                <a:spcPts val="400"/>
              </a:spcBef>
              <a:spcAft>
                <a:spcPts val="0"/>
              </a:spcAft>
              <a:buSzPts val="2550"/>
              <a:buChar char="»"/>
              <a:defRPr/>
            </a:lvl5pPr>
            <a:lvl6pPr indent="-390525" lvl="5" marL="27432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6pPr>
            <a:lvl7pPr indent="-390525" lvl="6" marL="32004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7pPr>
            <a:lvl8pPr indent="-390525" lvl="7" marL="36576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8pPr>
            <a:lvl9pPr indent="-390525" lvl="8" marL="41148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/>
        </p:txBody>
      </p:sp>
      <p:sp>
        <p:nvSpPr>
          <p:cNvPr id="187" name="Google Shape;187;p12"/>
          <p:cNvSpPr txBox="1"/>
          <p:nvPr>
            <p:ph type="title"/>
          </p:nvPr>
        </p:nvSpPr>
        <p:spPr>
          <a:xfrm>
            <a:off x="933450" y="774347"/>
            <a:ext cx="16211700" cy="13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/>
        </p:txBody>
      </p:sp>
      <p:sp>
        <p:nvSpPr>
          <p:cNvPr id="188" name="Google Shape;188;p12"/>
          <p:cNvSpPr txBox="1"/>
          <p:nvPr>
            <p:ph idx="3" type="subTitle"/>
          </p:nvPr>
        </p:nvSpPr>
        <p:spPr>
          <a:xfrm>
            <a:off x="1780500" y="2129150"/>
            <a:ext cx="147270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tamaran"/>
              <a:buNone/>
              <a:defRPr b="0" sz="255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55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CUSTOM_9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3"/>
          <p:cNvGrpSpPr/>
          <p:nvPr/>
        </p:nvGrpSpPr>
        <p:grpSpPr>
          <a:xfrm>
            <a:off x="1528503" y="3656134"/>
            <a:ext cx="4317075" cy="4681578"/>
            <a:chOff x="0" y="0"/>
            <a:chExt cx="1137000" cy="1233000"/>
          </a:xfrm>
        </p:grpSpPr>
        <p:sp>
          <p:nvSpPr>
            <p:cNvPr id="191" name="Google Shape;191;p13"/>
            <p:cNvSpPr/>
            <p:nvPr/>
          </p:nvSpPr>
          <p:spPr>
            <a:xfrm>
              <a:off x="0" y="0"/>
              <a:ext cx="1136932" cy="1232949"/>
            </a:xfrm>
            <a:custGeom>
              <a:rect b="b" l="l" r="r" t="t"/>
              <a:pathLst>
                <a:path extrusionOk="0" h="1232949" w="1136932">
                  <a:moveTo>
                    <a:pt x="0" y="0"/>
                  </a:moveTo>
                  <a:lnTo>
                    <a:pt x="1136932" y="0"/>
                  </a:lnTo>
                  <a:lnTo>
                    <a:pt x="1136932" y="1232949"/>
                  </a:lnTo>
                  <a:lnTo>
                    <a:pt x="0" y="1232949"/>
                  </a:lnTo>
                  <a:close/>
                </a:path>
              </a:pathLst>
            </a:custGeom>
            <a:solidFill>
              <a:srgbClr val="FEF9E5"/>
            </a:solidFill>
            <a:ln cap="sq" cmpd="sng" w="161925">
              <a:solidFill>
                <a:srgbClr val="2757B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2" name="Google Shape;192;p13"/>
            <p:cNvSpPr txBox="1"/>
            <p:nvPr/>
          </p:nvSpPr>
          <p:spPr>
            <a:xfrm>
              <a:off x="0" y="38100"/>
              <a:ext cx="1137000" cy="119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3"/>
          <p:cNvGrpSpPr/>
          <p:nvPr/>
        </p:nvGrpSpPr>
        <p:grpSpPr>
          <a:xfrm>
            <a:off x="6857808" y="3656134"/>
            <a:ext cx="4317075" cy="4681578"/>
            <a:chOff x="0" y="0"/>
            <a:chExt cx="1137000" cy="1233000"/>
          </a:xfrm>
        </p:grpSpPr>
        <p:sp>
          <p:nvSpPr>
            <p:cNvPr id="194" name="Google Shape;194;p13"/>
            <p:cNvSpPr/>
            <p:nvPr/>
          </p:nvSpPr>
          <p:spPr>
            <a:xfrm>
              <a:off x="0" y="0"/>
              <a:ext cx="1136932" cy="1232949"/>
            </a:xfrm>
            <a:custGeom>
              <a:rect b="b" l="l" r="r" t="t"/>
              <a:pathLst>
                <a:path extrusionOk="0" h="1232949" w="1136932">
                  <a:moveTo>
                    <a:pt x="0" y="0"/>
                  </a:moveTo>
                  <a:lnTo>
                    <a:pt x="1136932" y="0"/>
                  </a:lnTo>
                  <a:lnTo>
                    <a:pt x="1136932" y="1232949"/>
                  </a:lnTo>
                  <a:lnTo>
                    <a:pt x="0" y="1232949"/>
                  </a:lnTo>
                  <a:close/>
                </a:path>
              </a:pathLst>
            </a:custGeom>
            <a:solidFill>
              <a:srgbClr val="FEF9E5"/>
            </a:solidFill>
            <a:ln cap="sq" cmpd="sng" w="161925">
              <a:solidFill>
                <a:srgbClr val="2757B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5" name="Google Shape;195;p13"/>
            <p:cNvSpPr txBox="1"/>
            <p:nvPr/>
          </p:nvSpPr>
          <p:spPr>
            <a:xfrm>
              <a:off x="0" y="38100"/>
              <a:ext cx="1137000" cy="119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13"/>
          <p:cNvSpPr/>
          <p:nvPr/>
        </p:nvSpPr>
        <p:spPr>
          <a:xfrm rot="1713195">
            <a:off x="14088763" y="1234809"/>
            <a:ext cx="4110709" cy="4110709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3"/>
          <p:cNvSpPr/>
          <p:nvPr/>
        </p:nvSpPr>
        <p:spPr>
          <a:xfrm rot="595998">
            <a:off x="11629626" y="1325689"/>
            <a:ext cx="5448385" cy="8045589"/>
          </a:xfrm>
          <a:custGeom>
            <a:rect b="b" l="l" r="r" t="t"/>
            <a:pathLst>
              <a:path extrusionOk="0" h="8045664" w="5448436">
                <a:moveTo>
                  <a:pt x="0" y="0"/>
                </a:moveTo>
                <a:lnTo>
                  <a:pt x="5448436" y="0"/>
                </a:lnTo>
                <a:lnTo>
                  <a:pt x="5448436" y="8045664"/>
                </a:lnTo>
                <a:lnTo>
                  <a:pt x="0" y="80456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0779" l="-102823" r="-133355" t="-21759"/>
            </a:stretch>
          </a:blipFill>
          <a:ln>
            <a:noFill/>
          </a:ln>
        </p:spPr>
      </p:sp>
      <p:grpSp>
        <p:nvGrpSpPr>
          <p:cNvPr id="198" name="Google Shape;198;p13"/>
          <p:cNvGrpSpPr/>
          <p:nvPr/>
        </p:nvGrpSpPr>
        <p:grpSpPr>
          <a:xfrm>
            <a:off x="3009455" y="4333698"/>
            <a:ext cx="1354897" cy="1354897"/>
            <a:chOff x="0" y="0"/>
            <a:chExt cx="1806529" cy="1806529"/>
          </a:xfrm>
        </p:grpSpPr>
        <p:grpSp>
          <p:nvGrpSpPr>
            <p:cNvPr id="199" name="Google Shape;199;p13"/>
            <p:cNvGrpSpPr/>
            <p:nvPr/>
          </p:nvGrpSpPr>
          <p:grpSpPr>
            <a:xfrm>
              <a:off x="0" y="0"/>
              <a:ext cx="1806529" cy="1806529"/>
              <a:chOff x="0" y="0"/>
              <a:chExt cx="812800" cy="812800"/>
            </a:xfrm>
          </p:grpSpPr>
          <p:sp>
            <p:nvSpPr>
              <p:cNvPr id="200" name="Google Shape;200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14D2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3"/>
              <p:cNvSpPr txBox="1"/>
              <p:nvPr/>
            </p:nvSpPr>
            <p:spPr>
              <a:xfrm>
                <a:off x="76200" y="114300"/>
                <a:ext cx="660300" cy="62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" name="Google Shape;202;p13"/>
            <p:cNvGrpSpPr/>
            <p:nvPr/>
          </p:nvGrpSpPr>
          <p:grpSpPr>
            <a:xfrm rot="-8197583">
              <a:off x="781034" y="356436"/>
              <a:ext cx="278180" cy="1093636"/>
              <a:chOff x="0" y="0"/>
              <a:chExt cx="54949" cy="216026"/>
            </a:xfrm>
          </p:grpSpPr>
          <p:sp>
            <p:nvSpPr>
              <p:cNvPr id="203" name="Google Shape;203;p13"/>
              <p:cNvSpPr/>
              <p:nvPr/>
            </p:nvSpPr>
            <p:spPr>
              <a:xfrm>
                <a:off x="0" y="0"/>
                <a:ext cx="54949" cy="216026"/>
              </a:xfrm>
              <a:custGeom>
                <a:rect b="b" l="l" r="r" t="t"/>
                <a:pathLst>
                  <a:path extrusionOk="0" h="216026" w="54949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13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" name="Google Shape;205;p13"/>
            <p:cNvGrpSpPr/>
            <p:nvPr/>
          </p:nvGrpSpPr>
          <p:grpSpPr>
            <a:xfrm rot="7996076">
              <a:off x="764164" y="356444"/>
              <a:ext cx="278180" cy="1093634"/>
              <a:chOff x="0" y="0"/>
              <a:chExt cx="54949" cy="216026"/>
            </a:xfrm>
          </p:grpSpPr>
          <p:sp>
            <p:nvSpPr>
              <p:cNvPr id="206" name="Google Shape;206;p13"/>
              <p:cNvSpPr/>
              <p:nvPr/>
            </p:nvSpPr>
            <p:spPr>
              <a:xfrm>
                <a:off x="0" y="0"/>
                <a:ext cx="54949" cy="216026"/>
              </a:xfrm>
              <a:custGeom>
                <a:rect b="b" l="l" r="r" t="t"/>
                <a:pathLst>
                  <a:path extrusionOk="0" h="216026" w="54949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3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8" name="Google Shape;208;p13"/>
          <p:cNvGrpSpPr/>
          <p:nvPr/>
        </p:nvGrpSpPr>
        <p:grpSpPr>
          <a:xfrm>
            <a:off x="8309180" y="4333698"/>
            <a:ext cx="1354897" cy="1354897"/>
            <a:chOff x="0" y="0"/>
            <a:chExt cx="1806529" cy="1806529"/>
          </a:xfrm>
        </p:grpSpPr>
        <p:grpSp>
          <p:nvGrpSpPr>
            <p:cNvPr id="209" name="Google Shape;209;p13"/>
            <p:cNvGrpSpPr/>
            <p:nvPr/>
          </p:nvGrpSpPr>
          <p:grpSpPr>
            <a:xfrm>
              <a:off x="0" y="0"/>
              <a:ext cx="1806529" cy="1806529"/>
              <a:chOff x="0" y="0"/>
              <a:chExt cx="812800" cy="812800"/>
            </a:xfrm>
          </p:grpSpPr>
          <p:sp>
            <p:nvSpPr>
              <p:cNvPr id="210" name="Google Shape;210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14D2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3"/>
              <p:cNvSpPr txBox="1"/>
              <p:nvPr/>
            </p:nvSpPr>
            <p:spPr>
              <a:xfrm>
                <a:off x="76200" y="114300"/>
                <a:ext cx="660300" cy="62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3"/>
            <p:cNvGrpSpPr/>
            <p:nvPr/>
          </p:nvGrpSpPr>
          <p:grpSpPr>
            <a:xfrm rot="-8197583">
              <a:off x="781034" y="356436"/>
              <a:ext cx="278180" cy="1093636"/>
              <a:chOff x="0" y="0"/>
              <a:chExt cx="54949" cy="216026"/>
            </a:xfrm>
          </p:grpSpPr>
          <p:sp>
            <p:nvSpPr>
              <p:cNvPr id="213" name="Google Shape;213;p13"/>
              <p:cNvSpPr/>
              <p:nvPr/>
            </p:nvSpPr>
            <p:spPr>
              <a:xfrm>
                <a:off x="0" y="0"/>
                <a:ext cx="54949" cy="216026"/>
              </a:xfrm>
              <a:custGeom>
                <a:rect b="b" l="l" r="r" t="t"/>
                <a:pathLst>
                  <a:path extrusionOk="0" h="216026" w="54949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13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13"/>
            <p:cNvGrpSpPr/>
            <p:nvPr/>
          </p:nvGrpSpPr>
          <p:grpSpPr>
            <a:xfrm rot="7996076">
              <a:off x="764164" y="356444"/>
              <a:ext cx="278180" cy="1093634"/>
              <a:chOff x="0" y="0"/>
              <a:chExt cx="54949" cy="216026"/>
            </a:xfrm>
          </p:grpSpPr>
          <p:sp>
            <p:nvSpPr>
              <p:cNvPr id="216" name="Google Shape;216;p13"/>
              <p:cNvSpPr/>
              <p:nvPr/>
            </p:nvSpPr>
            <p:spPr>
              <a:xfrm>
                <a:off x="0" y="0"/>
                <a:ext cx="54949" cy="216026"/>
              </a:xfrm>
              <a:custGeom>
                <a:rect b="b" l="l" r="r" t="t"/>
                <a:pathLst>
                  <a:path extrusionOk="0" h="216026" w="54949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3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8" name="Google Shape;218;p13"/>
          <p:cNvSpPr/>
          <p:nvPr/>
        </p:nvSpPr>
        <p:spPr>
          <a:xfrm rot="-2468728">
            <a:off x="1074685" y="7303389"/>
            <a:ext cx="1393089" cy="2164404"/>
          </a:xfrm>
          <a:custGeom>
            <a:rect b="b" l="l" r="r" t="t"/>
            <a:pathLst>
              <a:path extrusionOk="0" h="2165961" w="1394091">
                <a:moveTo>
                  <a:pt x="0" y="0"/>
                </a:moveTo>
                <a:lnTo>
                  <a:pt x="1394092" y="0"/>
                </a:lnTo>
                <a:lnTo>
                  <a:pt x="1394092" y="2165961"/>
                </a:lnTo>
                <a:lnTo>
                  <a:pt x="0" y="2165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13"/>
          <p:cNvSpPr/>
          <p:nvPr/>
        </p:nvSpPr>
        <p:spPr>
          <a:xfrm rot="1212217">
            <a:off x="16170039" y="6804756"/>
            <a:ext cx="1242355" cy="2669123"/>
          </a:xfrm>
          <a:custGeom>
            <a:rect b="b" l="l" r="r" t="t"/>
            <a:pathLst>
              <a:path extrusionOk="0" h="2671888" w="1243642">
                <a:moveTo>
                  <a:pt x="0" y="0"/>
                </a:moveTo>
                <a:lnTo>
                  <a:pt x="1243643" y="0"/>
                </a:lnTo>
                <a:lnTo>
                  <a:pt x="1243643" y="2671887"/>
                </a:lnTo>
                <a:lnTo>
                  <a:pt x="0" y="2671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13"/>
          <p:cNvSpPr txBox="1"/>
          <p:nvPr>
            <p:ph idx="1" type="body"/>
          </p:nvPr>
        </p:nvSpPr>
        <p:spPr>
          <a:xfrm>
            <a:off x="2029550" y="5827975"/>
            <a:ext cx="3314700" cy="200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rtl="0" algn="ctr">
              <a:spcBef>
                <a:spcPts val="640"/>
              </a:spcBef>
              <a:spcAft>
                <a:spcPts val="0"/>
              </a:spcAft>
              <a:buSzPts val="2550"/>
              <a:buChar char="•"/>
              <a:defRPr b="0" sz="2550"/>
            </a:lvl1pPr>
            <a:lvl2pPr indent="-390525" lvl="1" marL="914400" rtl="0" algn="ct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ctr">
              <a:spcBef>
                <a:spcPts val="480"/>
              </a:spcBef>
              <a:spcAft>
                <a:spcPts val="0"/>
              </a:spcAft>
              <a:buSzPts val="2550"/>
              <a:buChar char="•"/>
              <a:defRPr/>
            </a:lvl3pPr>
            <a:lvl4pPr indent="-390525" lvl="3" marL="1828800" rtl="0" algn="ctr">
              <a:spcBef>
                <a:spcPts val="400"/>
              </a:spcBef>
              <a:spcAft>
                <a:spcPts val="0"/>
              </a:spcAft>
              <a:buSzPts val="2550"/>
              <a:buChar char="–"/>
              <a:defRPr/>
            </a:lvl4pPr>
            <a:lvl5pPr indent="-390525" lvl="4" marL="2286000" rtl="0" algn="ctr">
              <a:spcBef>
                <a:spcPts val="400"/>
              </a:spcBef>
              <a:spcAft>
                <a:spcPts val="0"/>
              </a:spcAft>
              <a:buSzPts val="2550"/>
              <a:buChar char="»"/>
              <a:defRPr/>
            </a:lvl5pPr>
            <a:lvl6pPr indent="-390525" lvl="5" marL="27432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6pPr>
            <a:lvl7pPr indent="-390525" lvl="6" marL="32004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7pPr>
            <a:lvl8pPr indent="-390525" lvl="7" marL="36576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8pPr>
            <a:lvl9pPr indent="-390525" lvl="8" marL="41148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/>
        </p:txBody>
      </p:sp>
      <p:sp>
        <p:nvSpPr>
          <p:cNvPr id="221" name="Google Shape;221;p13"/>
          <p:cNvSpPr txBox="1"/>
          <p:nvPr>
            <p:ph idx="2" type="body"/>
          </p:nvPr>
        </p:nvSpPr>
        <p:spPr>
          <a:xfrm>
            <a:off x="7358988" y="5827975"/>
            <a:ext cx="3314700" cy="200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rtl="0" algn="ctr">
              <a:spcBef>
                <a:spcPts val="640"/>
              </a:spcBef>
              <a:spcAft>
                <a:spcPts val="0"/>
              </a:spcAft>
              <a:buSzPts val="2550"/>
              <a:buChar char="•"/>
              <a:defRPr b="0" sz="2550"/>
            </a:lvl1pPr>
            <a:lvl2pPr indent="-390525" lvl="1" marL="914400" rtl="0" algn="ct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ctr">
              <a:spcBef>
                <a:spcPts val="480"/>
              </a:spcBef>
              <a:spcAft>
                <a:spcPts val="0"/>
              </a:spcAft>
              <a:buSzPts val="2550"/>
              <a:buChar char="•"/>
              <a:defRPr/>
            </a:lvl3pPr>
            <a:lvl4pPr indent="-390525" lvl="3" marL="1828800" rtl="0" algn="ctr">
              <a:spcBef>
                <a:spcPts val="400"/>
              </a:spcBef>
              <a:spcAft>
                <a:spcPts val="0"/>
              </a:spcAft>
              <a:buSzPts val="2550"/>
              <a:buChar char="–"/>
              <a:defRPr/>
            </a:lvl4pPr>
            <a:lvl5pPr indent="-390525" lvl="4" marL="2286000" rtl="0" algn="ctr">
              <a:spcBef>
                <a:spcPts val="400"/>
              </a:spcBef>
              <a:spcAft>
                <a:spcPts val="0"/>
              </a:spcAft>
              <a:buSzPts val="2550"/>
              <a:buChar char="»"/>
              <a:defRPr/>
            </a:lvl5pPr>
            <a:lvl6pPr indent="-390525" lvl="5" marL="27432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6pPr>
            <a:lvl7pPr indent="-390525" lvl="6" marL="32004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7pPr>
            <a:lvl8pPr indent="-390525" lvl="7" marL="36576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8pPr>
            <a:lvl9pPr indent="-390525" lvl="8" marL="41148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/>
        </p:txBody>
      </p:sp>
      <p:sp>
        <p:nvSpPr>
          <p:cNvPr id="222" name="Google Shape;222;p13"/>
          <p:cNvSpPr txBox="1"/>
          <p:nvPr>
            <p:ph type="title"/>
          </p:nvPr>
        </p:nvSpPr>
        <p:spPr>
          <a:xfrm>
            <a:off x="1009650" y="916075"/>
            <a:ext cx="10382400" cy="13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1">
  <p:cSld name="CUSTOM_10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4"/>
          <p:cNvGrpSpPr/>
          <p:nvPr/>
        </p:nvGrpSpPr>
        <p:grpSpPr>
          <a:xfrm>
            <a:off x="252077" y="3502092"/>
            <a:ext cx="18035921" cy="6526411"/>
            <a:chOff x="0" y="0"/>
            <a:chExt cx="24047895" cy="8701881"/>
          </a:xfrm>
        </p:grpSpPr>
        <p:grpSp>
          <p:nvGrpSpPr>
            <p:cNvPr id="225" name="Google Shape;225;p14"/>
            <p:cNvGrpSpPr/>
            <p:nvPr/>
          </p:nvGrpSpPr>
          <p:grpSpPr>
            <a:xfrm>
              <a:off x="8969193" y="3446707"/>
              <a:ext cx="15078702" cy="1114975"/>
              <a:chOff x="0" y="0"/>
              <a:chExt cx="2978509" cy="220242"/>
            </a:xfrm>
          </p:grpSpPr>
          <p:sp>
            <p:nvSpPr>
              <p:cNvPr id="226" name="Google Shape;226;p14"/>
              <p:cNvSpPr/>
              <p:nvPr/>
            </p:nvSpPr>
            <p:spPr>
              <a:xfrm>
                <a:off x="0" y="0"/>
                <a:ext cx="2978509" cy="220242"/>
              </a:xfrm>
              <a:custGeom>
                <a:rect b="b" l="l" r="r" t="t"/>
                <a:pathLst>
                  <a:path extrusionOk="0" h="220242" w="2978509">
                    <a:moveTo>
                      <a:pt x="0" y="0"/>
                    </a:moveTo>
                    <a:lnTo>
                      <a:pt x="2978509" y="0"/>
                    </a:lnTo>
                    <a:lnTo>
                      <a:pt x="2978509" y="220242"/>
                    </a:lnTo>
                    <a:lnTo>
                      <a:pt x="0" y="220242"/>
                    </a:lnTo>
                    <a:close/>
                  </a:path>
                </a:pathLst>
              </a:custGeom>
              <a:solidFill>
                <a:srgbClr val="2757B5"/>
              </a:solidFill>
              <a:ln>
                <a:noFill/>
              </a:ln>
            </p:spPr>
          </p:sp>
          <p:sp>
            <p:nvSpPr>
              <p:cNvPr id="227" name="Google Shape;227;p14"/>
              <p:cNvSpPr txBox="1"/>
              <p:nvPr/>
            </p:nvSpPr>
            <p:spPr>
              <a:xfrm>
                <a:off x="0" y="38100"/>
                <a:ext cx="2978400" cy="18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" name="Google Shape;228;p14"/>
            <p:cNvGrpSpPr/>
            <p:nvPr/>
          </p:nvGrpSpPr>
          <p:grpSpPr>
            <a:xfrm>
              <a:off x="8969193" y="4561681"/>
              <a:ext cx="14730356" cy="4140199"/>
              <a:chOff x="0" y="0"/>
              <a:chExt cx="2909700" cy="817817"/>
            </a:xfrm>
          </p:grpSpPr>
          <p:sp>
            <p:nvSpPr>
              <p:cNvPr id="229" name="Google Shape;229;p14"/>
              <p:cNvSpPr/>
              <p:nvPr/>
            </p:nvSpPr>
            <p:spPr>
              <a:xfrm>
                <a:off x="0" y="0"/>
                <a:ext cx="2909610" cy="817817"/>
              </a:xfrm>
              <a:custGeom>
                <a:rect b="b" l="l" r="r" t="t"/>
                <a:pathLst>
                  <a:path extrusionOk="0" h="817817" w="2909610">
                    <a:moveTo>
                      <a:pt x="0" y="0"/>
                    </a:moveTo>
                    <a:lnTo>
                      <a:pt x="2909610" y="0"/>
                    </a:lnTo>
                    <a:lnTo>
                      <a:pt x="2909610" y="817817"/>
                    </a:lnTo>
                    <a:lnTo>
                      <a:pt x="0" y="817817"/>
                    </a:lnTo>
                    <a:close/>
                  </a:path>
                </a:pathLst>
              </a:custGeom>
              <a:solidFill>
                <a:srgbClr val="4BAD7C"/>
              </a:solidFill>
              <a:ln>
                <a:noFill/>
              </a:ln>
            </p:spPr>
          </p:sp>
          <p:sp>
            <p:nvSpPr>
              <p:cNvPr id="230" name="Google Shape;230;p14"/>
              <p:cNvSpPr txBox="1"/>
              <p:nvPr/>
            </p:nvSpPr>
            <p:spPr>
              <a:xfrm>
                <a:off x="0" y="38100"/>
                <a:ext cx="2909700" cy="77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1" name="Google Shape;231;p14"/>
            <p:cNvSpPr/>
            <p:nvPr/>
          </p:nvSpPr>
          <p:spPr>
            <a:xfrm>
              <a:off x="0" y="0"/>
              <a:ext cx="9066977" cy="8701881"/>
            </a:xfrm>
            <a:custGeom>
              <a:rect b="b" l="l" r="r" t="t"/>
              <a:pathLst>
                <a:path extrusionOk="0" h="8701881" w="9066977">
                  <a:moveTo>
                    <a:pt x="0" y="0"/>
                  </a:moveTo>
                  <a:lnTo>
                    <a:pt x="9066977" y="0"/>
                  </a:lnTo>
                  <a:lnTo>
                    <a:pt x="9066977" y="8701881"/>
                  </a:lnTo>
                  <a:lnTo>
                    <a:pt x="0" y="87018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-179" t="-4189"/>
              </a:stretch>
            </a:blipFill>
            <a:ln>
              <a:noFill/>
            </a:ln>
          </p:spPr>
        </p:sp>
      </p:grpSp>
      <p:grpSp>
        <p:nvGrpSpPr>
          <p:cNvPr id="232" name="Google Shape;232;p14"/>
          <p:cNvGrpSpPr/>
          <p:nvPr/>
        </p:nvGrpSpPr>
        <p:grpSpPr>
          <a:xfrm>
            <a:off x="6926249" y="8349771"/>
            <a:ext cx="11100237" cy="208837"/>
            <a:chOff x="0" y="0"/>
            <a:chExt cx="2923500" cy="55002"/>
          </a:xfrm>
        </p:grpSpPr>
        <p:sp>
          <p:nvSpPr>
            <p:cNvPr id="233" name="Google Shape;233;p14"/>
            <p:cNvSpPr/>
            <p:nvPr/>
          </p:nvSpPr>
          <p:spPr>
            <a:xfrm>
              <a:off x="0" y="0"/>
              <a:ext cx="2923496" cy="55002"/>
            </a:xfrm>
            <a:custGeom>
              <a:rect b="b" l="l" r="r" t="t"/>
              <a:pathLst>
                <a:path extrusionOk="0" h="55002" w="2923496">
                  <a:moveTo>
                    <a:pt x="0" y="0"/>
                  </a:moveTo>
                  <a:lnTo>
                    <a:pt x="2923496" y="0"/>
                  </a:lnTo>
                  <a:lnTo>
                    <a:pt x="2923496" y="55002"/>
                  </a:lnTo>
                  <a:lnTo>
                    <a:pt x="0" y="55002"/>
                  </a:lnTo>
                  <a:close/>
                </a:path>
              </a:pathLst>
            </a:custGeom>
            <a:solidFill>
              <a:srgbClr val="FAE403"/>
            </a:solidFill>
            <a:ln>
              <a:noFill/>
            </a:ln>
          </p:spPr>
        </p:sp>
        <p:sp>
          <p:nvSpPr>
            <p:cNvPr id="234" name="Google Shape;234;p14"/>
            <p:cNvSpPr txBox="1"/>
            <p:nvPr/>
          </p:nvSpPr>
          <p:spPr>
            <a:xfrm>
              <a:off x="0" y="38100"/>
              <a:ext cx="2923500" cy="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14"/>
          <p:cNvGrpSpPr/>
          <p:nvPr/>
        </p:nvGrpSpPr>
        <p:grpSpPr>
          <a:xfrm>
            <a:off x="7759326" y="3387754"/>
            <a:ext cx="2375489" cy="2375489"/>
            <a:chOff x="0" y="0"/>
            <a:chExt cx="812800" cy="812800"/>
          </a:xfrm>
        </p:grpSpPr>
        <p:sp>
          <p:nvSpPr>
            <p:cNvPr id="236" name="Google Shape;23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4"/>
            <p:cNvSpPr txBox="1"/>
            <p:nvPr/>
          </p:nvSpPr>
          <p:spPr>
            <a:xfrm>
              <a:off x="76200" y="114300"/>
              <a:ext cx="6603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4"/>
          <p:cNvGrpSpPr/>
          <p:nvPr/>
        </p:nvGrpSpPr>
        <p:grpSpPr>
          <a:xfrm>
            <a:off x="11125120" y="3387754"/>
            <a:ext cx="2375489" cy="2375489"/>
            <a:chOff x="0" y="0"/>
            <a:chExt cx="812800" cy="812800"/>
          </a:xfrm>
        </p:grpSpPr>
        <p:sp>
          <p:nvSpPr>
            <p:cNvPr id="239" name="Google Shape;239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4"/>
            <p:cNvSpPr txBox="1"/>
            <p:nvPr/>
          </p:nvSpPr>
          <p:spPr>
            <a:xfrm>
              <a:off x="76200" y="114300"/>
              <a:ext cx="6603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4618807" y="3387754"/>
            <a:ext cx="2375489" cy="2375489"/>
            <a:chOff x="0" y="0"/>
            <a:chExt cx="812800" cy="812800"/>
          </a:xfrm>
        </p:grpSpPr>
        <p:sp>
          <p:nvSpPr>
            <p:cNvPr id="242" name="Google Shape;24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4"/>
            <p:cNvSpPr txBox="1"/>
            <p:nvPr/>
          </p:nvSpPr>
          <p:spPr>
            <a:xfrm>
              <a:off x="76200" y="114300"/>
              <a:ext cx="6603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14"/>
          <p:cNvSpPr/>
          <p:nvPr/>
        </p:nvSpPr>
        <p:spPr>
          <a:xfrm>
            <a:off x="7876591" y="3505019"/>
            <a:ext cx="2141728" cy="2141728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9657" r="-61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4"/>
          <p:cNvSpPr/>
          <p:nvPr/>
        </p:nvSpPr>
        <p:spPr>
          <a:xfrm>
            <a:off x="11242385" y="3505019"/>
            <a:ext cx="2141728" cy="2141728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2928" l="0" r="0" t="-2291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4"/>
          <p:cNvSpPr/>
          <p:nvPr/>
        </p:nvSpPr>
        <p:spPr>
          <a:xfrm>
            <a:off x="14730824" y="3505019"/>
            <a:ext cx="2141728" cy="2141728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39018" r="-3901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4"/>
          <p:cNvSpPr/>
          <p:nvPr/>
        </p:nvSpPr>
        <p:spPr>
          <a:xfrm>
            <a:off x="11125120" y="1005146"/>
            <a:ext cx="2437554" cy="1556511"/>
          </a:xfrm>
          <a:custGeom>
            <a:rect b="b" l="l" r="r" t="t"/>
            <a:pathLst>
              <a:path extrusionOk="0" h="1556511" w="2437554">
                <a:moveTo>
                  <a:pt x="0" y="0"/>
                </a:moveTo>
                <a:lnTo>
                  <a:pt x="2437555" y="0"/>
                </a:lnTo>
                <a:lnTo>
                  <a:pt x="2437555" y="1556511"/>
                </a:lnTo>
                <a:lnTo>
                  <a:pt x="0" y="1556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344324" l="-80120" r="-435908" t="-38044"/>
            </a:stretch>
          </a:blipFill>
          <a:ln>
            <a:noFill/>
          </a:ln>
        </p:spPr>
      </p:sp>
      <p:sp>
        <p:nvSpPr>
          <p:cNvPr id="248" name="Google Shape;248;p14"/>
          <p:cNvSpPr/>
          <p:nvPr/>
        </p:nvSpPr>
        <p:spPr>
          <a:xfrm>
            <a:off x="15264282" y="1631687"/>
            <a:ext cx="1456368" cy="929970"/>
          </a:xfrm>
          <a:custGeom>
            <a:rect b="b" l="l" r="r" t="t"/>
            <a:pathLst>
              <a:path extrusionOk="0" h="929970" w="1456368">
                <a:moveTo>
                  <a:pt x="0" y="0"/>
                </a:moveTo>
                <a:lnTo>
                  <a:pt x="1456369" y="0"/>
                </a:lnTo>
                <a:lnTo>
                  <a:pt x="1456369" y="929970"/>
                </a:lnTo>
                <a:lnTo>
                  <a:pt x="0" y="929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344324" l="-80120" r="-435908" t="-38044"/>
            </a:stretch>
          </a:blipFill>
          <a:ln>
            <a:noFill/>
          </a:ln>
        </p:spPr>
      </p:sp>
      <p:sp>
        <p:nvSpPr>
          <p:cNvPr id="249" name="Google Shape;249;p14"/>
          <p:cNvSpPr/>
          <p:nvPr/>
        </p:nvSpPr>
        <p:spPr>
          <a:xfrm>
            <a:off x="8773442" y="7192463"/>
            <a:ext cx="7720088" cy="2566929"/>
          </a:xfrm>
          <a:custGeom>
            <a:rect b="b" l="l" r="r" t="t"/>
            <a:pathLst>
              <a:path extrusionOk="0" h="2566929" w="7720088">
                <a:moveTo>
                  <a:pt x="0" y="0"/>
                </a:moveTo>
                <a:lnTo>
                  <a:pt x="7720088" y="0"/>
                </a:lnTo>
                <a:lnTo>
                  <a:pt x="7720088" y="2566929"/>
                </a:lnTo>
                <a:lnTo>
                  <a:pt x="0" y="2566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14"/>
          <p:cNvSpPr txBox="1"/>
          <p:nvPr>
            <p:ph type="title"/>
          </p:nvPr>
        </p:nvSpPr>
        <p:spPr>
          <a:xfrm>
            <a:off x="933450" y="774347"/>
            <a:ext cx="16211700" cy="13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/>
        </p:txBody>
      </p:sp>
      <p:sp>
        <p:nvSpPr>
          <p:cNvPr id="251" name="Google Shape;251;p14"/>
          <p:cNvSpPr txBox="1"/>
          <p:nvPr>
            <p:ph idx="1" type="subTitle"/>
          </p:nvPr>
        </p:nvSpPr>
        <p:spPr>
          <a:xfrm>
            <a:off x="933450" y="2129150"/>
            <a:ext cx="14727000" cy="62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tamaran"/>
              <a:buNone/>
              <a:defRPr b="0" sz="255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55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9pPr>
          </a:lstStyle>
          <a:p/>
        </p:txBody>
      </p:sp>
      <p:sp>
        <p:nvSpPr>
          <p:cNvPr id="252" name="Google Shape;252;p14"/>
          <p:cNvSpPr txBox="1"/>
          <p:nvPr>
            <p:ph idx="2" type="subTitle"/>
          </p:nvPr>
        </p:nvSpPr>
        <p:spPr>
          <a:xfrm>
            <a:off x="7626975" y="6182992"/>
            <a:ext cx="26409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EF9E5"/>
              </a:buClr>
              <a:buSzPts val="2400"/>
              <a:buNone/>
              <a:defRPr b="1" sz="2400">
                <a:solidFill>
                  <a:srgbClr val="FEF9E5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55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55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9pPr>
          </a:lstStyle>
          <a:p/>
        </p:txBody>
      </p:sp>
      <p:sp>
        <p:nvSpPr>
          <p:cNvPr id="253" name="Google Shape;253;p14"/>
          <p:cNvSpPr txBox="1"/>
          <p:nvPr>
            <p:ph idx="3" type="subTitle"/>
          </p:nvPr>
        </p:nvSpPr>
        <p:spPr>
          <a:xfrm>
            <a:off x="10992413" y="6182992"/>
            <a:ext cx="26409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EF9E5"/>
              </a:buClr>
              <a:buSzPts val="2400"/>
              <a:buNone/>
              <a:defRPr b="1" sz="2400">
                <a:solidFill>
                  <a:srgbClr val="FEF9E5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55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55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9pPr>
          </a:lstStyle>
          <a:p/>
        </p:txBody>
      </p:sp>
      <p:sp>
        <p:nvSpPr>
          <p:cNvPr id="254" name="Google Shape;254;p14"/>
          <p:cNvSpPr txBox="1"/>
          <p:nvPr>
            <p:ph idx="4" type="subTitle"/>
          </p:nvPr>
        </p:nvSpPr>
        <p:spPr>
          <a:xfrm>
            <a:off x="14486088" y="6182992"/>
            <a:ext cx="26409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EF9E5"/>
              </a:buClr>
              <a:buSzPts val="2400"/>
              <a:buNone/>
              <a:defRPr b="1" sz="2400">
                <a:solidFill>
                  <a:srgbClr val="FEF9E5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55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55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2">
  <p:cSld name="CUSTOM_11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3300" y="5498525"/>
            <a:ext cx="17781402" cy="51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5"/>
          <p:cNvSpPr/>
          <p:nvPr/>
        </p:nvSpPr>
        <p:spPr>
          <a:xfrm>
            <a:off x="5704435" y="2142971"/>
            <a:ext cx="6878320" cy="687832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757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5"/>
          <p:cNvSpPr txBox="1"/>
          <p:nvPr>
            <p:ph idx="1" type="body"/>
          </p:nvPr>
        </p:nvSpPr>
        <p:spPr>
          <a:xfrm>
            <a:off x="1463450" y="3313375"/>
            <a:ext cx="3314700" cy="200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b="0" sz="2100"/>
            </a:lvl1pPr>
            <a:lvl2pPr indent="-361950" lvl="1" marL="914400" rtl="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 sz="2100"/>
            </a:lvl2pPr>
            <a:lvl3pPr indent="-361950" lvl="2" marL="1371600" rtl="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 sz="2100"/>
            </a:lvl3pPr>
            <a:lvl4pPr indent="-361950" lvl="3" marL="1828800" rtl="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 sz="2100"/>
            </a:lvl4pPr>
            <a:lvl5pPr indent="-361950" lvl="4" marL="2286000" rtl="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 sz="2100"/>
            </a:lvl5pPr>
            <a:lvl6pPr indent="-361950" lvl="5" marL="27432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6pPr>
            <a:lvl7pPr indent="-361950" lvl="6" marL="32004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7pPr>
            <a:lvl8pPr indent="-361950" lvl="7" marL="36576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8pPr>
            <a:lvl9pPr indent="-361950" lvl="8" marL="41148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9pPr>
          </a:lstStyle>
          <a:p/>
        </p:txBody>
      </p:sp>
      <p:sp>
        <p:nvSpPr>
          <p:cNvPr id="259" name="Google Shape;259;p15"/>
          <p:cNvSpPr txBox="1"/>
          <p:nvPr>
            <p:ph idx="2" type="subTitle"/>
          </p:nvPr>
        </p:nvSpPr>
        <p:spPr>
          <a:xfrm>
            <a:off x="1286750" y="2331350"/>
            <a:ext cx="36681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2757B5"/>
              </a:buClr>
              <a:buSzPts val="3150"/>
              <a:buNone/>
              <a:defRPr b="1" sz="3150">
                <a:solidFill>
                  <a:srgbClr val="2757B5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b="1" sz="3150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b="1" sz="3150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b="1" sz="3150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b="1" sz="3150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b="1" sz="3150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b="1" sz="3150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b="1" sz="3150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b="1" sz="3150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260" name="Google Shape;260;p15"/>
          <p:cNvSpPr txBox="1"/>
          <p:nvPr>
            <p:ph idx="3" type="body"/>
          </p:nvPr>
        </p:nvSpPr>
        <p:spPr>
          <a:xfrm>
            <a:off x="13510000" y="3313375"/>
            <a:ext cx="3314700" cy="200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b="0" sz="2100"/>
            </a:lvl1pPr>
            <a:lvl2pPr indent="-361950" lvl="1" marL="914400" rtl="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 sz="2100"/>
            </a:lvl2pPr>
            <a:lvl3pPr indent="-361950" lvl="2" marL="1371600" rtl="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 sz="2100"/>
            </a:lvl3pPr>
            <a:lvl4pPr indent="-361950" lvl="3" marL="1828800" rtl="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 sz="2100"/>
            </a:lvl4pPr>
            <a:lvl5pPr indent="-361950" lvl="4" marL="2286000" rtl="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 sz="2100"/>
            </a:lvl5pPr>
            <a:lvl6pPr indent="-361950" lvl="5" marL="27432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6pPr>
            <a:lvl7pPr indent="-361950" lvl="6" marL="32004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7pPr>
            <a:lvl8pPr indent="-361950" lvl="7" marL="36576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8pPr>
            <a:lvl9pPr indent="-361950" lvl="8" marL="41148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9pPr>
          </a:lstStyle>
          <a:p/>
        </p:txBody>
      </p:sp>
      <p:sp>
        <p:nvSpPr>
          <p:cNvPr id="261" name="Google Shape;261;p15"/>
          <p:cNvSpPr txBox="1"/>
          <p:nvPr>
            <p:ph idx="4" type="subTitle"/>
          </p:nvPr>
        </p:nvSpPr>
        <p:spPr>
          <a:xfrm>
            <a:off x="13333300" y="2331350"/>
            <a:ext cx="36681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2757B5"/>
              </a:buClr>
              <a:buSzPts val="3150"/>
              <a:buNone/>
              <a:defRPr b="1" sz="3150">
                <a:solidFill>
                  <a:srgbClr val="2757B5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b="1" sz="3150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b="1" sz="3150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b="1" sz="3150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b="1" sz="3150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b="1" sz="3150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b="1" sz="3150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b="1" sz="3150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2757B5"/>
              </a:buClr>
              <a:buSzPts val="3150"/>
              <a:buFont typeface="Signika"/>
              <a:buNone/>
              <a:defRPr b="1" sz="3150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262" name="Google Shape;262;p15"/>
          <p:cNvSpPr txBox="1"/>
          <p:nvPr>
            <p:ph type="title"/>
          </p:nvPr>
        </p:nvSpPr>
        <p:spPr>
          <a:xfrm>
            <a:off x="933450" y="620922"/>
            <a:ext cx="16211700" cy="13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/>
        </p:txBody>
      </p:sp>
      <p:sp>
        <p:nvSpPr>
          <p:cNvPr id="263" name="Google Shape;263;p15"/>
          <p:cNvSpPr/>
          <p:nvPr>
            <p:ph idx="5" type="pic"/>
          </p:nvPr>
        </p:nvSpPr>
        <p:spPr>
          <a:xfrm>
            <a:off x="5704875" y="2134300"/>
            <a:ext cx="6878400" cy="68784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3">
  <p:cSld name="CUSTOM_12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6"/>
          <p:cNvGrpSpPr/>
          <p:nvPr/>
        </p:nvGrpSpPr>
        <p:grpSpPr>
          <a:xfrm>
            <a:off x="976998" y="2891737"/>
            <a:ext cx="7395218" cy="5409443"/>
            <a:chOff x="0" y="0"/>
            <a:chExt cx="1947699" cy="1424700"/>
          </a:xfrm>
        </p:grpSpPr>
        <p:sp>
          <p:nvSpPr>
            <p:cNvPr id="266" name="Google Shape;266;p16"/>
            <p:cNvSpPr/>
            <p:nvPr/>
          </p:nvSpPr>
          <p:spPr>
            <a:xfrm>
              <a:off x="0" y="0"/>
              <a:ext cx="1947699" cy="1424601"/>
            </a:xfrm>
            <a:custGeom>
              <a:rect b="b" l="l" r="r" t="t"/>
              <a:pathLst>
                <a:path extrusionOk="0" h="1424601" w="1947699">
                  <a:moveTo>
                    <a:pt x="0" y="0"/>
                  </a:moveTo>
                  <a:lnTo>
                    <a:pt x="1947699" y="0"/>
                  </a:lnTo>
                  <a:lnTo>
                    <a:pt x="1947699" y="1424601"/>
                  </a:lnTo>
                  <a:lnTo>
                    <a:pt x="0" y="1424601"/>
                  </a:ln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</p:sp>
        <p:sp>
          <p:nvSpPr>
            <p:cNvPr id="267" name="Google Shape;267;p16"/>
            <p:cNvSpPr txBox="1"/>
            <p:nvPr/>
          </p:nvSpPr>
          <p:spPr>
            <a:xfrm>
              <a:off x="0" y="38100"/>
              <a:ext cx="1947600" cy="138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16"/>
          <p:cNvSpPr/>
          <p:nvPr>
            <p:ph idx="2" type="pic"/>
          </p:nvPr>
        </p:nvSpPr>
        <p:spPr>
          <a:xfrm>
            <a:off x="1105600" y="2997575"/>
            <a:ext cx="7152900" cy="5169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69" name="Google Shape;269;p16"/>
          <p:cNvGrpSpPr/>
          <p:nvPr/>
        </p:nvGrpSpPr>
        <p:grpSpPr>
          <a:xfrm>
            <a:off x="9915832" y="2891737"/>
            <a:ext cx="7395218" cy="5409443"/>
            <a:chOff x="0" y="0"/>
            <a:chExt cx="1947699" cy="1424700"/>
          </a:xfrm>
        </p:grpSpPr>
        <p:sp>
          <p:nvSpPr>
            <p:cNvPr id="270" name="Google Shape;270;p16"/>
            <p:cNvSpPr/>
            <p:nvPr/>
          </p:nvSpPr>
          <p:spPr>
            <a:xfrm>
              <a:off x="0" y="0"/>
              <a:ext cx="1947699" cy="1424601"/>
            </a:xfrm>
            <a:custGeom>
              <a:rect b="b" l="l" r="r" t="t"/>
              <a:pathLst>
                <a:path extrusionOk="0" h="1424601" w="1947699">
                  <a:moveTo>
                    <a:pt x="0" y="0"/>
                  </a:moveTo>
                  <a:lnTo>
                    <a:pt x="1947699" y="0"/>
                  </a:lnTo>
                  <a:lnTo>
                    <a:pt x="1947699" y="1424601"/>
                  </a:lnTo>
                  <a:lnTo>
                    <a:pt x="0" y="1424601"/>
                  </a:ln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</p:sp>
        <p:sp>
          <p:nvSpPr>
            <p:cNvPr id="271" name="Google Shape;271;p16"/>
            <p:cNvSpPr txBox="1"/>
            <p:nvPr/>
          </p:nvSpPr>
          <p:spPr>
            <a:xfrm>
              <a:off x="0" y="38100"/>
              <a:ext cx="1947600" cy="138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16"/>
          <p:cNvSpPr/>
          <p:nvPr/>
        </p:nvSpPr>
        <p:spPr>
          <a:xfrm>
            <a:off x="8550528" y="5051337"/>
            <a:ext cx="1186944" cy="1089831"/>
          </a:xfrm>
          <a:custGeom>
            <a:rect b="b" l="l" r="r" t="t"/>
            <a:pathLst>
              <a:path extrusionOk="0" h="1089831" w="1186944">
                <a:moveTo>
                  <a:pt x="0" y="0"/>
                </a:moveTo>
                <a:lnTo>
                  <a:pt x="1186944" y="0"/>
                </a:lnTo>
                <a:lnTo>
                  <a:pt x="1186944" y="1089831"/>
                </a:lnTo>
                <a:lnTo>
                  <a:pt x="0" y="1089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6"/>
          <p:cNvSpPr/>
          <p:nvPr/>
        </p:nvSpPr>
        <p:spPr>
          <a:xfrm rot="-1871098">
            <a:off x="653573" y="4337347"/>
            <a:ext cx="1070272" cy="2515597"/>
          </a:xfrm>
          <a:custGeom>
            <a:rect b="b" l="l" r="r" t="t"/>
            <a:pathLst>
              <a:path extrusionOk="0" h="2517068" w="1070898">
                <a:moveTo>
                  <a:pt x="0" y="0"/>
                </a:moveTo>
                <a:lnTo>
                  <a:pt x="1070898" y="0"/>
                </a:lnTo>
                <a:lnTo>
                  <a:pt x="1070898" y="2517067"/>
                </a:lnTo>
                <a:lnTo>
                  <a:pt x="0" y="2517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16"/>
          <p:cNvSpPr txBox="1"/>
          <p:nvPr>
            <p:ph type="title"/>
          </p:nvPr>
        </p:nvSpPr>
        <p:spPr>
          <a:xfrm>
            <a:off x="933450" y="620922"/>
            <a:ext cx="16211700" cy="13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/>
        </p:txBody>
      </p:sp>
      <p:sp>
        <p:nvSpPr>
          <p:cNvPr id="275" name="Google Shape;275;p16"/>
          <p:cNvSpPr txBox="1"/>
          <p:nvPr>
            <p:ph idx="1" type="subTitle"/>
          </p:nvPr>
        </p:nvSpPr>
        <p:spPr>
          <a:xfrm>
            <a:off x="1780500" y="1975725"/>
            <a:ext cx="14727000" cy="62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b="0" sz="21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55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9pPr>
          </a:lstStyle>
          <a:p/>
        </p:txBody>
      </p:sp>
      <p:sp>
        <p:nvSpPr>
          <p:cNvPr id="276" name="Google Shape;276;p16"/>
          <p:cNvSpPr txBox="1"/>
          <p:nvPr>
            <p:ph idx="3" type="body"/>
          </p:nvPr>
        </p:nvSpPr>
        <p:spPr>
          <a:xfrm>
            <a:off x="976975" y="8590775"/>
            <a:ext cx="7395300" cy="11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b="0" sz="2100"/>
            </a:lvl1pPr>
            <a:lvl2pPr indent="-361950" lvl="1" marL="914400" rtl="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 sz="2100"/>
            </a:lvl2pPr>
            <a:lvl3pPr indent="-361950" lvl="2" marL="1371600" rtl="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 sz="2100"/>
            </a:lvl3pPr>
            <a:lvl4pPr indent="-361950" lvl="3" marL="1828800" rtl="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 sz="2100"/>
            </a:lvl4pPr>
            <a:lvl5pPr indent="-361950" lvl="4" marL="2286000" rtl="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 sz="2100"/>
            </a:lvl5pPr>
            <a:lvl6pPr indent="-361950" lvl="5" marL="27432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6pPr>
            <a:lvl7pPr indent="-361950" lvl="6" marL="32004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7pPr>
            <a:lvl8pPr indent="-361950" lvl="7" marL="36576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8pPr>
            <a:lvl9pPr indent="-361950" lvl="8" marL="41148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9pPr>
          </a:lstStyle>
          <a:p/>
        </p:txBody>
      </p:sp>
      <p:sp>
        <p:nvSpPr>
          <p:cNvPr id="277" name="Google Shape;277;p16"/>
          <p:cNvSpPr txBox="1"/>
          <p:nvPr>
            <p:ph idx="4" type="body"/>
          </p:nvPr>
        </p:nvSpPr>
        <p:spPr>
          <a:xfrm>
            <a:off x="9915763" y="8590775"/>
            <a:ext cx="7395300" cy="11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b="0" sz="2100"/>
            </a:lvl1pPr>
            <a:lvl2pPr indent="-361950" lvl="1" marL="914400" rtl="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 sz="2100"/>
            </a:lvl2pPr>
            <a:lvl3pPr indent="-361950" lvl="2" marL="1371600" rtl="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 sz="2100"/>
            </a:lvl3pPr>
            <a:lvl4pPr indent="-361950" lvl="3" marL="1828800" rtl="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 sz="2100"/>
            </a:lvl4pPr>
            <a:lvl5pPr indent="-361950" lvl="4" marL="2286000" rtl="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 sz="2100"/>
            </a:lvl5pPr>
            <a:lvl6pPr indent="-361950" lvl="5" marL="27432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6pPr>
            <a:lvl7pPr indent="-361950" lvl="6" marL="32004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7pPr>
            <a:lvl8pPr indent="-361950" lvl="7" marL="36576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8pPr>
            <a:lvl9pPr indent="-361950" lvl="8" marL="4114800" rtl="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9pPr>
          </a:lstStyle>
          <a:p/>
        </p:txBody>
      </p:sp>
      <p:sp>
        <p:nvSpPr>
          <p:cNvPr id="278" name="Google Shape;278;p16"/>
          <p:cNvSpPr/>
          <p:nvPr>
            <p:ph idx="5" type="pic"/>
          </p:nvPr>
        </p:nvSpPr>
        <p:spPr>
          <a:xfrm>
            <a:off x="10029500" y="2997575"/>
            <a:ext cx="7152900" cy="5169000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Google Shape;279;p16"/>
          <p:cNvSpPr/>
          <p:nvPr/>
        </p:nvSpPr>
        <p:spPr>
          <a:xfrm rot="1367103">
            <a:off x="15347201" y="1701302"/>
            <a:ext cx="2583029" cy="2381083"/>
          </a:xfrm>
          <a:custGeom>
            <a:rect b="b" l="l" r="r" t="t"/>
            <a:pathLst>
              <a:path extrusionOk="0" h="2379700" w="2581529">
                <a:moveTo>
                  <a:pt x="0" y="0"/>
                </a:moveTo>
                <a:lnTo>
                  <a:pt x="2581529" y="0"/>
                </a:lnTo>
                <a:lnTo>
                  <a:pt x="2581529" y="2379700"/>
                </a:lnTo>
                <a:lnTo>
                  <a:pt x="0" y="2379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933450" y="714375"/>
            <a:ext cx="12747600" cy="306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750"/>
              <a:buNone/>
              <a:defRPr sz="10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" name="Google Shape;14;p3"/>
          <p:cNvGrpSpPr/>
          <p:nvPr/>
        </p:nvGrpSpPr>
        <p:grpSpPr>
          <a:xfrm>
            <a:off x="16080293" y="9226667"/>
            <a:ext cx="55425" cy="420182"/>
            <a:chOff x="0" y="0"/>
            <a:chExt cx="13929" cy="105600"/>
          </a:xfrm>
        </p:grpSpPr>
        <p:sp>
          <p:nvSpPr>
            <p:cNvPr id="15" name="Google Shape;15;p3"/>
            <p:cNvSpPr/>
            <p:nvPr/>
          </p:nvSpPr>
          <p:spPr>
            <a:xfrm>
              <a:off x="0" y="0"/>
              <a:ext cx="13929" cy="105579"/>
            </a:xfrm>
            <a:custGeom>
              <a:rect b="b" l="l" r="r" t="t"/>
              <a:pathLst>
                <a:path extrusionOk="0" h="105579" w="13929">
                  <a:moveTo>
                    <a:pt x="0" y="0"/>
                  </a:moveTo>
                  <a:lnTo>
                    <a:pt x="13929" y="0"/>
                  </a:lnTo>
                  <a:lnTo>
                    <a:pt x="13929" y="105579"/>
                  </a:lnTo>
                  <a:lnTo>
                    <a:pt x="0" y="105579"/>
                  </a:lnTo>
                  <a:close/>
                </a:path>
              </a:pathLst>
            </a:custGeom>
            <a:solidFill>
              <a:srgbClr val="FEF9E5"/>
            </a:solidFill>
            <a:ln>
              <a:noFill/>
            </a:ln>
          </p:spPr>
        </p:sp>
        <p:sp>
          <p:nvSpPr>
            <p:cNvPr id="16" name="Google Shape;16;p3"/>
            <p:cNvSpPr txBox="1"/>
            <p:nvPr/>
          </p:nvSpPr>
          <p:spPr>
            <a:xfrm>
              <a:off x="0" y="38100"/>
              <a:ext cx="13800" cy="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225" lIns="53225" spcFirstLastPara="1" rIns="53225" wrap="square" tIns="53225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41735" l="0" r="0" t="0"/>
          <a:stretch/>
        </p:blipFill>
        <p:spPr>
          <a:xfrm>
            <a:off x="1392800" y="4293225"/>
            <a:ext cx="15502403" cy="599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3175" y="6648825"/>
            <a:ext cx="1749675" cy="239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16089425" y="8461175"/>
            <a:ext cx="70500" cy="1567500"/>
          </a:xfrm>
          <a:prstGeom prst="rect">
            <a:avLst/>
          </a:prstGeom>
          <a:solidFill>
            <a:srgbClr val="8BDB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933450" y="3873500"/>
            <a:ext cx="8350200" cy="62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Catamaran"/>
              <a:buNone/>
              <a:defRPr b="0" sz="405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55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55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2" type="body"/>
          </p:nvPr>
        </p:nvSpPr>
        <p:spPr>
          <a:xfrm>
            <a:off x="13699375" y="1043650"/>
            <a:ext cx="3683100" cy="257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algn="r">
              <a:spcBef>
                <a:spcPts val="640"/>
              </a:spcBef>
              <a:spcAft>
                <a:spcPts val="0"/>
              </a:spcAft>
              <a:buSzPts val="3000"/>
              <a:buChar char="•"/>
              <a:defRPr b="0" sz="3000"/>
            </a:lvl1pPr>
            <a:lvl2pPr indent="-419100" lvl="1" marL="914400" algn="r">
              <a:spcBef>
                <a:spcPts val="560"/>
              </a:spcBef>
              <a:spcAft>
                <a:spcPts val="0"/>
              </a:spcAft>
              <a:buSzPts val="3000"/>
              <a:buChar char="–"/>
              <a:defRPr sz="3000"/>
            </a:lvl2pPr>
            <a:lvl3pPr indent="-419100" lvl="2" marL="1371600" algn="r">
              <a:spcBef>
                <a:spcPts val="480"/>
              </a:spcBef>
              <a:spcAft>
                <a:spcPts val="0"/>
              </a:spcAft>
              <a:buSzPts val="3000"/>
              <a:buChar char="•"/>
              <a:defRPr sz="3000"/>
            </a:lvl3pPr>
            <a:lvl4pPr indent="-419100" lvl="3" marL="1828800" algn="r">
              <a:spcBef>
                <a:spcPts val="400"/>
              </a:spcBef>
              <a:spcAft>
                <a:spcPts val="0"/>
              </a:spcAft>
              <a:buSzPts val="3000"/>
              <a:buChar char="–"/>
              <a:defRPr sz="3000"/>
            </a:lvl4pPr>
            <a:lvl5pPr indent="-419100" lvl="4" marL="2286000" algn="r">
              <a:spcBef>
                <a:spcPts val="400"/>
              </a:spcBef>
              <a:spcAft>
                <a:spcPts val="0"/>
              </a:spcAft>
              <a:buSzPts val="3000"/>
              <a:buChar char="»"/>
              <a:defRPr sz="3000"/>
            </a:lvl5pPr>
            <a:lvl6pPr indent="-419100" lvl="5" marL="2743200" algn="r">
              <a:spcBef>
                <a:spcPts val="400"/>
              </a:spcBef>
              <a:spcAft>
                <a:spcPts val="0"/>
              </a:spcAft>
              <a:buSzPts val="3000"/>
              <a:buChar char="•"/>
              <a:defRPr sz="3000"/>
            </a:lvl6pPr>
            <a:lvl7pPr indent="-419100" lvl="6" marL="3200400" algn="r">
              <a:spcBef>
                <a:spcPts val="400"/>
              </a:spcBef>
              <a:spcAft>
                <a:spcPts val="0"/>
              </a:spcAft>
              <a:buSzPts val="3000"/>
              <a:buChar char="•"/>
              <a:defRPr sz="3000"/>
            </a:lvl7pPr>
            <a:lvl8pPr indent="-419100" lvl="7" marL="3657600" algn="r">
              <a:spcBef>
                <a:spcPts val="400"/>
              </a:spcBef>
              <a:spcAft>
                <a:spcPts val="0"/>
              </a:spcAft>
              <a:buSzPts val="3000"/>
              <a:buChar char="•"/>
              <a:defRPr sz="3000"/>
            </a:lvl8pPr>
            <a:lvl9pPr indent="-419100" lvl="8" marL="4114800" algn="r">
              <a:spcBef>
                <a:spcPts val="400"/>
              </a:spcBef>
              <a:spcAft>
                <a:spcPts val="0"/>
              </a:spcAft>
              <a:buSzPts val="3000"/>
              <a:buChar char="•"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1744409" y="2816426"/>
            <a:ext cx="4600844" cy="5893548"/>
            <a:chOff x="0" y="0"/>
            <a:chExt cx="1211737" cy="1552200"/>
          </a:xfrm>
        </p:grpSpPr>
        <p:sp>
          <p:nvSpPr>
            <p:cNvPr id="24" name="Google Shape;24;p4"/>
            <p:cNvSpPr/>
            <p:nvPr/>
          </p:nvSpPr>
          <p:spPr>
            <a:xfrm>
              <a:off x="0" y="0"/>
              <a:ext cx="1211737" cy="1552116"/>
            </a:xfrm>
            <a:custGeom>
              <a:rect b="b" l="l" r="r" t="t"/>
              <a:pathLst>
                <a:path extrusionOk="0" h="1552116" w="1211737">
                  <a:moveTo>
                    <a:pt x="0" y="0"/>
                  </a:moveTo>
                  <a:lnTo>
                    <a:pt x="1211737" y="0"/>
                  </a:lnTo>
                  <a:lnTo>
                    <a:pt x="1211737" y="1552116"/>
                  </a:lnTo>
                  <a:lnTo>
                    <a:pt x="0" y="1552116"/>
                  </a:lnTo>
                  <a:close/>
                </a:path>
              </a:pathLst>
            </a:custGeom>
            <a:solidFill>
              <a:srgbClr val="FAE403"/>
            </a:solidFill>
            <a:ln>
              <a:noFill/>
            </a:ln>
          </p:spPr>
        </p:sp>
        <p:sp>
          <p:nvSpPr>
            <p:cNvPr id="25" name="Google Shape;25;p4"/>
            <p:cNvSpPr txBox="1"/>
            <p:nvPr/>
          </p:nvSpPr>
          <p:spPr>
            <a:xfrm>
              <a:off x="0" y="38100"/>
              <a:ext cx="1211700" cy="151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4"/>
          <p:cNvGrpSpPr/>
          <p:nvPr/>
        </p:nvGrpSpPr>
        <p:grpSpPr>
          <a:xfrm>
            <a:off x="6761820" y="2816426"/>
            <a:ext cx="4600844" cy="5893548"/>
            <a:chOff x="0" y="0"/>
            <a:chExt cx="1211737" cy="1552200"/>
          </a:xfrm>
        </p:grpSpPr>
        <p:sp>
          <p:nvSpPr>
            <p:cNvPr id="27" name="Google Shape;27;p4"/>
            <p:cNvSpPr/>
            <p:nvPr/>
          </p:nvSpPr>
          <p:spPr>
            <a:xfrm>
              <a:off x="0" y="0"/>
              <a:ext cx="1211737" cy="1552116"/>
            </a:xfrm>
            <a:custGeom>
              <a:rect b="b" l="l" r="r" t="t"/>
              <a:pathLst>
                <a:path extrusionOk="0" h="1552116" w="1211737">
                  <a:moveTo>
                    <a:pt x="0" y="0"/>
                  </a:moveTo>
                  <a:lnTo>
                    <a:pt x="1211737" y="0"/>
                  </a:lnTo>
                  <a:lnTo>
                    <a:pt x="1211737" y="1552116"/>
                  </a:lnTo>
                  <a:lnTo>
                    <a:pt x="0" y="1552116"/>
                  </a:lnTo>
                  <a:close/>
                </a:path>
              </a:pathLst>
            </a:custGeom>
            <a:solidFill>
              <a:srgbClr val="4BAD7C"/>
            </a:solidFill>
            <a:ln>
              <a:noFill/>
            </a:ln>
          </p:spPr>
        </p:sp>
        <p:sp>
          <p:nvSpPr>
            <p:cNvPr id="28" name="Google Shape;28;p4"/>
            <p:cNvSpPr txBox="1"/>
            <p:nvPr/>
          </p:nvSpPr>
          <p:spPr>
            <a:xfrm>
              <a:off x="0" y="38100"/>
              <a:ext cx="1211700" cy="151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4"/>
          <p:cNvGrpSpPr/>
          <p:nvPr/>
        </p:nvGrpSpPr>
        <p:grpSpPr>
          <a:xfrm>
            <a:off x="11943657" y="2816426"/>
            <a:ext cx="4600844" cy="5893548"/>
            <a:chOff x="0" y="0"/>
            <a:chExt cx="1211737" cy="1552200"/>
          </a:xfrm>
        </p:grpSpPr>
        <p:sp>
          <p:nvSpPr>
            <p:cNvPr id="30" name="Google Shape;30;p4"/>
            <p:cNvSpPr/>
            <p:nvPr/>
          </p:nvSpPr>
          <p:spPr>
            <a:xfrm>
              <a:off x="0" y="0"/>
              <a:ext cx="1211737" cy="1552116"/>
            </a:xfrm>
            <a:custGeom>
              <a:rect b="b" l="l" r="r" t="t"/>
              <a:pathLst>
                <a:path extrusionOk="0" h="1552116" w="1211737">
                  <a:moveTo>
                    <a:pt x="0" y="0"/>
                  </a:moveTo>
                  <a:lnTo>
                    <a:pt x="1211737" y="0"/>
                  </a:lnTo>
                  <a:lnTo>
                    <a:pt x="1211737" y="1552116"/>
                  </a:lnTo>
                  <a:lnTo>
                    <a:pt x="0" y="1552116"/>
                  </a:ln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</p:sp>
        <p:sp>
          <p:nvSpPr>
            <p:cNvPr id="31" name="Google Shape;31;p4"/>
            <p:cNvSpPr txBox="1"/>
            <p:nvPr/>
          </p:nvSpPr>
          <p:spPr>
            <a:xfrm>
              <a:off x="0" y="38100"/>
              <a:ext cx="1211700" cy="151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4"/>
          <p:cNvSpPr/>
          <p:nvPr>
            <p:ph idx="2" type="pic"/>
          </p:nvPr>
        </p:nvSpPr>
        <p:spPr>
          <a:xfrm>
            <a:off x="1915525" y="3012800"/>
            <a:ext cx="4271400" cy="546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4"/>
          <p:cNvSpPr/>
          <p:nvPr>
            <p:ph idx="3" type="pic"/>
          </p:nvPr>
        </p:nvSpPr>
        <p:spPr>
          <a:xfrm>
            <a:off x="6926350" y="3012800"/>
            <a:ext cx="4271400" cy="5460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/>
          <p:nvPr>
            <p:ph idx="4" type="pic"/>
          </p:nvPr>
        </p:nvSpPr>
        <p:spPr>
          <a:xfrm>
            <a:off x="12107475" y="3012800"/>
            <a:ext cx="4271400" cy="54600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4"/>
          <p:cNvSpPr/>
          <p:nvPr/>
        </p:nvSpPr>
        <p:spPr>
          <a:xfrm rot="-1840136">
            <a:off x="776338" y="7276281"/>
            <a:ext cx="1350670" cy="2388645"/>
          </a:xfrm>
          <a:custGeom>
            <a:rect b="b" l="l" r="r" t="t"/>
            <a:pathLst>
              <a:path extrusionOk="0" h="2389003" w="1350873">
                <a:moveTo>
                  <a:pt x="0" y="0"/>
                </a:moveTo>
                <a:lnTo>
                  <a:pt x="1350873" y="0"/>
                </a:lnTo>
                <a:lnTo>
                  <a:pt x="1350873" y="2389002"/>
                </a:lnTo>
                <a:lnTo>
                  <a:pt x="0" y="2389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" name="Google Shape;36;p4"/>
          <p:cNvSpPr/>
          <p:nvPr/>
        </p:nvSpPr>
        <p:spPr>
          <a:xfrm rot="1127820">
            <a:off x="15858851" y="2415871"/>
            <a:ext cx="1374517" cy="2005264"/>
          </a:xfrm>
          <a:custGeom>
            <a:rect b="b" l="l" r="r" t="t"/>
            <a:pathLst>
              <a:path extrusionOk="0" h="2003499" w="1373307">
                <a:moveTo>
                  <a:pt x="0" y="0"/>
                </a:moveTo>
                <a:lnTo>
                  <a:pt x="1373307" y="0"/>
                </a:lnTo>
                <a:lnTo>
                  <a:pt x="1373307" y="2003499"/>
                </a:lnTo>
                <a:lnTo>
                  <a:pt x="0" y="2003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933450" y="158750"/>
            <a:ext cx="12747600" cy="306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11943650" y="821400"/>
            <a:ext cx="5438700" cy="142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90525" lvl="0" marL="457200" rtl="0" algn="r">
              <a:spcBef>
                <a:spcPts val="640"/>
              </a:spcBef>
              <a:spcAft>
                <a:spcPts val="0"/>
              </a:spcAft>
              <a:buSzPts val="2550"/>
              <a:buChar char="•"/>
              <a:defRPr b="0" sz="2550"/>
            </a:lvl1pPr>
            <a:lvl2pPr indent="-390525" lvl="1" marL="914400" rtl="0" algn="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r">
              <a:spcBef>
                <a:spcPts val="480"/>
              </a:spcBef>
              <a:spcAft>
                <a:spcPts val="0"/>
              </a:spcAft>
              <a:buSzPts val="2550"/>
              <a:buChar char="•"/>
              <a:defRPr/>
            </a:lvl3pPr>
            <a:lvl4pPr indent="-390525" lvl="3" marL="1828800" rtl="0" algn="r">
              <a:spcBef>
                <a:spcPts val="400"/>
              </a:spcBef>
              <a:spcAft>
                <a:spcPts val="0"/>
              </a:spcAft>
              <a:buSzPts val="2550"/>
              <a:buChar char="–"/>
              <a:defRPr/>
            </a:lvl4pPr>
            <a:lvl5pPr indent="-390525" lvl="4" marL="2286000" rtl="0" algn="r">
              <a:spcBef>
                <a:spcPts val="400"/>
              </a:spcBef>
              <a:spcAft>
                <a:spcPts val="0"/>
              </a:spcAft>
              <a:buSzPts val="2550"/>
              <a:buChar char="»"/>
              <a:defRPr/>
            </a:lvl5pPr>
            <a:lvl6pPr indent="-390525" lvl="5" marL="2743200" rtl="0" algn="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6pPr>
            <a:lvl7pPr indent="-390525" lvl="6" marL="3200400" rtl="0" algn="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7pPr>
            <a:lvl8pPr indent="-390525" lvl="7" marL="3657600" rtl="0" algn="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8pPr>
            <a:lvl9pPr indent="-390525" lvl="8" marL="4114800" rtl="0" algn="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5" type="subTitle"/>
          </p:nvPr>
        </p:nvSpPr>
        <p:spPr>
          <a:xfrm>
            <a:off x="1655613" y="8966975"/>
            <a:ext cx="4778400" cy="4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2757B5"/>
              </a:buClr>
              <a:buSzPts val="2600"/>
              <a:buNone/>
              <a:defRPr b="1">
                <a:solidFill>
                  <a:srgbClr val="2757B5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55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55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6" type="subTitle"/>
          </p:nvPr>
        </p:nvSpPr>
        <p:spPr>
          <a:xfrm>
            <a:off x="6673013" y="8966975"/>
            <a:ext cx="4778400" cy="4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2757B5"/>
              </a:buClr>
              <a:buSzPts val="2600"/>
              <a:buNone/>
              <a:defRPr b="1">
                <a:solidFill>
                  <a:srgbClr val="2757B5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55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7" type="subTitle"/>
          </p:nvPr>
        </p:nvSpPr>
        <p:spPr>
          <a:xfrm>
            <a:off x="11853975" y="8966975"/>
            <a:ext cx="4778400" cy="4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2757B5"/>
              </a:buClr>
              <a:buSzPts val="2600"/>
              <a:buNone/>
              <a:defRPr b="1">
                <a:solidFill>
                  <a:srgbClr val="2757B5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5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55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55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9940262" y="1028700"/>
            <a:ext cx="6914619" cy="6914619"/>
          </a:xfrm>
          <a:custGeom>
            <a:rect b="b" l="l" r="r" t="t"/>
            <a:pathLst>
              <a:path extrusionOk="0" h="6914619" w="6914619">
                <a:moveTo>
                  <a:pt x="0" y="0"/>
                </a:moveTo>
                <a:lnTo>
                  <a:pt x="6914619" y="0"/>
                </a:lnTo>
                <a:lnTo>
                  <a:pt x="6914619" y="6914619"/>
                </a:lnTo>
                <a:lnTo>
                  <a:pt x="0" y="69146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4" name="Google Shape;4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03" y="536923"/>
            <a:ext cx="17315717" cy="920744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/>
          <p:nvPr>
            <p:ph type="title"/>
          </p:nvPr>
        </p:nvSpPr>
        <p:spPr>
          <a:xfrm>
            <a:off x="933450" y="2725475"/>
            <a:ext cx="7836000" cy="306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0"/>
              <a:buNone/>
              <a:defRPr sz="605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933450" y="5239025"/>
            <a:ext cx="5438700" cy="14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rtl="0">
              <a:spcBef>
                <a:spcPts val="640"/>
              </a:spcBef>
              <a:spcAft>
                <a:spcPts val="0"/>
              </a:spcAft>
              <a:buSzPts val="2550"/>
              <a:buChar char="•"/>
              <a:defRPr b="0" sz="2550"/>
            </a:lvl1pPr>
            <a:lvl2pPr indent="-390525" lvl="1" marL="914400" rtl="0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/>
            </a:lvl3pPr>
            <a:lvl4pPr indent="-390525" lvl="3" marL="1828800" rtl="0">
              <a:spcBef>
                <a:spcPts val="400"/>
              </a:spcBef>
              <a:spcAft>
                <a:spcPts val="0"/>
              </a:spcAft>
              <a:buSzPts val="2550"/>
              <a:buChar char="–"/>
              <a:defRPr/>
            </a:lvl4pPr>
            <a:lvl5pPr indent="-390525" lvl="4" marL="2286000" rtl="0">
              <a:spcBef>
                <a:spcPts val="400"/>
              </a:spcBef>
              <a:spcAft>
                <a:spcPts val="0"/>
              </a:spcAft>
              <a:buSzPts val="2550"/>
              <a:buChar char="»"/>
              <a:defRPr/>
            </a:lvl5pPr>
            <a:lvl6pPr indent="-390525" lvl="5" marL="27432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6pPr>
            <a:lvl7pPr indent="-390525" lvl="6" marL="32004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7pPr>
            <a:lvl8pPr indent="-390525" lvl="7" marL="36576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8pPr>
            <a:lvl9pPr indent="-390525" lvl="8" marL="41148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726114" y="2742970"/>
            <a:ext cx="7528626" cy="6474926"/>
            <a:chOff x="0" y="0"/>
            <a:chExt cx="1982835" cy="1705319"/>
          </a:xfrm>
        </p:grpSpPr>
        <p:sp>
          <p:nvSpPr>
            <p:cNvPr id="49" name="Google Shape;49;p6"/>
            <p:cNvSpPr/>
            <p:nvPr/>
          </p:nvSpPr>
          <p:spPr>
            <a:xfrm>
              <a:off x="0" y="0"/>
              <a:ext cx="1982835" cy="1705319"/>
            </a:xfrm>
            <a:custGeom>
              <a:rect b="b" l="l" r="r" t="t"/>
              <a:pathLst>
                <a:path extrusionOk="0" h="1705319" w="1982835">
                  <a:moveTo>
                    <a:pt x="0" y="0"/>
                  </a:moveTo>
                  <a:lnTo>
                    <a:pt x="1982835" y="0"/>
                  </a:lnTo>
                  <a:lnTo>
                    <a:pt x="1982835" y="1705319"/>
                  </a:lnTo>
                  <a:lnTo>
                    <a:pt x="0" y="1705319"/>
                  </a:ln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</p:sp>
        <p:sp>
          <p:nvSpPr>
            <p:cNvPr id="50" name="Google Shape;50;p6"/>
            <p:cNvSpPr txBox="1"/>
            <p:nvPr/>
          </p:nvSpPr>
          <p:spPr>
            <a:xfrm>
              <a:off x="0" y="38100"/>
              <a:ext cx="1982700" cy="166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6"/>
          <p:cNvSpPr/>
          <p:nvPr>
            <p:ph idx="2" type="pic"/>
          </p:nvPr>
        </p:nvSpPr>
        <p:spPr>
          <a:xfrm>
            <a:off x="952375" y="2936875"/>
            <a:ext cx="7113600" cy="60249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6"/>
          <p:cNvSpPr/>
          <p:nvPr/>
        </p:nvSpPr>
        <p:spPr>
          <a:xfrm>
            <a:off x="8838280" y="2950878"/>
            <a:ext cx="1833903" cy="1833903"/>
          </a:xfrm>
          <a:custGeom>
            <a:rect b="b" l="l" r="r" t="t"/>
            <a:pathLst>
              <a:path extrusionOk="0" h="1833903" w="1833903">
                <a:moveTo>
                  <a:pt x="0" y="0"/>
                </a:moveTo>
                <a:lnTo>
                  <a:pt x="1833903" y="0"/>
                </a:lnTo>
                <a:lnTo>
                  <a:pt x="1833903" y="1833903"/>
                </a:lnTo>
                <a:lnTo>
                  <a:pt x="0" y="18339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" name="Google Shape;53;p6"/>
          <p:cNvSpPr/>
          <p:nvPr/>
        </p:nvSpPr>
        <p:spPr>
          <a:xfrm>
            <a:off x="8838280" y="5140012"/>
            <a:ext cx="1833903" cy="1833903"/>
          </a:xfrm>
          <a:custGeom>
            <a:rect b="b" l="l" r="r" t="t"/>
            <a:pathLst>
              <a:path extrusionOk="0" h="1833903" w="1833903">
                <a:moveTo>
                  <a:pt x="0" y="0"/>
                </a:moveTo>
                <a:lnTo>
                  <a:pt x="1833903" y="0"/>
                </a:lnTo>
                <a:lnTo>
                  <a:pt x="1833903" y="1833904"/>
                </a:lnTo>
                <a:lnTo>
                  <a:pt x="0" y="1833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8838280" y="7329147"/>
            <a:ext cx="1833903" cy="1833903"/>
          </a:xfrm>
          <a:custGeom>
            <a:rect b="b" l="l" r="r" t="t"/>
            <a:pathLst>
              <a:path extrusionOk="0" h="1833903" w="1833903">
                <a:moveTo>
                  <a:pt x="0" y="0"/>
                </a:moveTo>
                <a:lnTo>
                  <a:pt x="1833903" y="0"/>
                </a:lnTo>
                <a:lnTo>
                  <a:pt x="1833903" y="1833903"/>
                </a:lnTo>
                <a:lnTo>
                  <a:pt x="0" y="18339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" name="Google Shape;55;p6"/>
          <p:cNvSpPr/>
          <p:nvPr/>
        </p:nvSpPr>
        <p:spPr>
          <a:xfrm rot="-2162275">
            <a:off x="15961372" y="609657"/>
            <a:ext cx="1805335" cy="3663963"/>
          </a:xfrm>
          <a:custGeom>
            <a:rect b="b" l="l" r="r" t="t"/>
            <a:pathLst>
              <a:path extrusionOk="0" h="3669080" w="1807856">
                <a:moveTo>
                  <a:pt x="0" y="0"/>
                </a:moveTo>
                <a:lnTo>
                  <a:pt x="1807856" y="0"/>
                </a:lnTo>
                <a:lnTo>
                  <a:pt x="1807856" y="3669080"/>
                </a:lnTo>
                <a:lnTo>
                  <a:pt x="0" y="3669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" name="Google Shape;56;p6"/>
          <p:cNvSpPr/>
          <p:nvPr/>
        </p:nvSpPr>
        <p:spPr>
          <a:xfrm rot="4689340">
            <a:off x="-389344" y="-101356"/>
            <a:ext cx="1805623" cy="3664548"/>
          </a:xfrm>
          <a:custGeom>
            <a:rect b="b" l="l" r="r" t="t"/>
            <a:pathLst>
              <a:path extrusionOk="0" h="3669080" w="1807856">
                <a:moveTo>
                  <a:pt x="0" y="0"/>
                </a:moveTo>
                <a:lnTo>
                  <a:pt x="1807856" y="0"/>
                </a:lnTo>
                <a:lnTo>
                  <a:pt x="1807856" y="3669081"/>
                </a:lnTo>
                <a:lnTo>
                  <a:pt x="0" y="3669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" name="Google Shape;57;p6"/>
          <p:cNvSpPr txBox="1"/>
          <p:nvPr>
            <p:ph type="title"/>
          </p:nvPr>
        </p:nvSpPr>
        <p:spPr>
          <a:xfrm>
            <a:off x="933450" y="-80180"/>
            <a:ext cx="16211700" cy="306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" type="body"/>
          </p:nvPr>
        </p:nvSpPr>
        <p:spPr>
          <a:xfrm>
            <a:off x="11131775" y="3154575"/>
            <a:ext cx="5438700" cy="142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90525" lvl="0" marL="457200" rtl="0">
              <a:spcBef>
                <a:spcPts val="640"/>
              </a:spcBef>
              <a:spcAft>
                <a:spcPts val="0"/>
              </a:spcAft>
              <a:buSzPts val="2550"/>
              <a:buChar char="•"/>
              <a:defRPr b="0" sz="2550"/>
            </a:lvl1pPr>
            <a:lvl2pPr indent="-390525" lvl="1" marL="914400" rtl="0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/>
            </a:lvl3pPr>
            <a:lvl4pPr indent="-390525" lvl="3" marL="1828800" rtl="0">
              <a:spcBef>
                <a:spcPts val="400"/>
              </a:spcBef>
              <a:spcAft>
                <a:spcPts val="0"/>
              </a:spcAft>
              <a:buSzPts val="2550"/>
              <a:buChar char="–"/>
              <a:defRPr/>
            </a:lvl4pPr>
            <a:lvl5pPr indent="-390525" lvl="4" marL="2286000" rtl="0">
              <a:spcBef>
                <a:spcPts val="400"/>
              </a:spcBef>
              <a:spcAft>
                <a:spcPts val="0"/>
              </a:spcAft>
              <a:buSzPts val="2550"/>
              <a:buChar char="»"/>
              <a:defRPr/>
            </a:lvl5pPr>
            <a:lvl6pPr indent="-390525" lvl="5" marL="27432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6pPr>
            <a:lvl7pPr indent="-390525" lvl="6" marL="32004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7pPr>
            <a:lvl8pPr indent="-390525" lvl="7" marL="36576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8pPr>
            <a:lvl9pPr indent="-390525" lvl="8" marL="41148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3" type="body"/>
          </p:nvPr>
        </p:nvSpPr>
        <p:spPr>
          <a:xfrm>
            <a:off x="11131775" y="5343713"/>
            <a:ext cx="5438700" cy="142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90525" lvl="0" marL="457200" rtl="0">
              <a:spcBef>
                <a:spcPts val="640"/>
              </a:spcBef>
              <a:spcAft>
                <a:spcPts val="0"/>
              </a:spcAft>
              <a:buSzPts val="2550"/>
              <a:buChar char="•"/>
              <a:defRPr b="0" sz="2550"/>
            </a:lvl1pPr>
            <a:lvl2pPr indent="-390525" lvl="1" marL="914400" rtl="0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/>
            </a:lvl3pPr>
            <a:lvl4pPr indent="-390525" lvl="3" marL="1828800" rtl="0">
              <a:spcBef>
                <a:spcPts val="400"/>
              </a:spcBef>
              <a:spcAft>
                <a:spcPts val="0"/>
              </a:spcAft>
              <a:buSzPts val="2550"/>
              <a:buChar char="–"/>
              <a:defRPr/>
            </a:lvl4pPr>
            <a:lvl5pPr indent="-390525" lvl="4" marL="2286000" rtl="0">
              <a:spcBef>
                <a:spcPts val="400"/>
              </a:spcBef>
              <a:spcAft>
                <a:spcPts val="0"/>
              </a:spcAft>
              <a:buSzPts val="2550"/>
              <a:buChar char="»"/>
              <a:defRPr/>
            </a:lvl5pPr>
            <a:lvl6pPr indent="-390525" lvl="5" marL="27432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6pPr>
            <a:lvl7pPr indent="-390525" lvl="6" marL="32004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7pPr>
            <a:lvl8pPr indent="-390525" lvl="7" marL="36576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8pPr>
            <a:lvl9pPr indent="-390525" lvl="8" marL="41148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4" type="body"/>
          </p:nvPr>
        </p:nvSpPr>
        <p:spPr>
          <a:xfrm>
            <a:off x="11131775" y="7532863"/>
            <a:ext cx="5438700" cy="142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90525" lvl="0" marL="457200" rtl="0">
              <a:spcBef>
                <a:spcPts val="640"/>
              </a:spcBef>
              <a:spcAft>
                <a:spcPts val="0"/>
              </a:spcAft>
              <a:buSzPts val="2550"/>
              <a:buChar char="•"/>
              <a:defRPr b="0" sz="2550"/>
            </a:lvl1pPr>
            <a:lvl2pPr indent="-390525" lvl="1" marL="914400" rtl="0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/>
            </a:lvl3pPr>
            <a:lvl4pPr indent="-390525" lvl="3" marL="1828800" rtl="0">
              <a:spcBef>
                <a:spcPts val="400"/>
              </a:spcBef>
              <a:spcAft>
                <a:spcPts val="0"/>
              </a:spcAft>
              <a:buSzPts val="2550"/>
              <a:buChar char="–"/>
              <a:defRPr/>
            </a:lvl4pPr>
            <a:lvl5pPr indent="-390525" lvl="4" marL="2286000" rtl="0">
              <a:spcBef>
                <a:spcPts val="400"/>
              </a:spcBef>
              <a:spcAft>
                <a:spcPts val="0"/>
              </a:spcAft>
              <a:buSzPts val="2550"/>
              <a:buChar char="»"/>
              <a:defRPr/>
            </a:lvl5pPr>
            <a:lvl6pPr indent="-390525" lvl="5" marL="27432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6pPr>
            <a:lvl7pPr indent="-390525" lvl="6" marL="32004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7pPr>
            <a:lvl8pPr indent="-390525" lvl="7" marL="36576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8pPr>
            <a:lvl9pPr indent="-390525" lvl="8" marL="41148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7"/>
          <p:cNvGrpSpPr/>
          <p:nvPr/>
        </p:nvGrpSpPr>
        <p:grpSpPr>
          <a:xfrm>
            <a:off x="767404" y="3791435"/>
            <a:ext cx="16753442" cy="5701045"/>
            <a:chOff x="0" y="0"/>
            <a:chExt cx="4412400" cy="1501500"/>
          </a:xfrm>
        </p:grpSpPr>
        <p:sp>
          <p:nvSpPr>
            <p:cNvPr id="63" name="Google Shape;63;p7"/>
            <p:cNvSpPr/>
            <p:nvPr/>
          </p:nvSpPr>
          <p:spPr>
            <a:xfrm>
              <a:off x="0" y="0"/>
              <a:ext cx="4412363" cy="1501407"/>
            </a:xfrm>
            <a:custGeom>
              <a:rect b="b" l="l" r="r" t="t"/>
              <a:pathLst>
                <a:path extrusionOk="0" h="1501407" w="4412363">
                  <a:moveTo>
                    <a:pt x="0" y="0"/>
                  </a:moveTo>
                  <a:lnTo>
                    <a:pt x="4412363" y="0"/>
                  </a:lnTo>
                  <a:lnTo>
                    <a:pt x="4412363" y="1501407"/>
                  </a:lnTo>
                  <a:lnTo>
                    <a:pt x="0" y="1501407"/>
                  </a:ln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</p:sp>
        <p:sp>
          <p:nvSpPr>
            <p:cNvPr id="64" name="Google Shape;64;p7"/>
            <p:cNvSpPr txBox="1"/>
            <p:nvPr/>
          </p:nvSpPr>
          <p:spPr>
            <a:xfrm>
              <a:off x="0" y="38100"/>
              <a:ext cx="4412400" cy="14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7"/>
          <p:cNvSpPr/>
          <p:nvPr>
            <p:ph idx="2" type="pic"/>
          </p:nvPr>
        </p:nvSpPr>
        <p:spPr>
          <a:xfrm>
            <a:off x="1028700" y="4019550"/>
            <a:ext cx="16257000" cy="527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66" name="Google Shape;66;p7"/>
          <p:cNvGrpSpPr/>
          <p:nvPr/>
        </p:nvGrpSpPr>
        <p:grpSpPr>
          <a:xfrm>
            <a:off x="9086850" y="-379518"/>
            <a:ext cx="3899378" cy="5119262"/>
            <a:chOff x="0" y="0"/>
            <a:chExt cx="1026990" cy="1348274"/>
          </a:xfrm>
        </p:grpSpPr>
        <p:sp>
          <p:nvSpPr>
            <p:cNvPr id="67" name="Google Shape;67;p7"/>
            <p:cNvSpPr/>
            <p:nvPr/>
          </p:nvSpPr>
          <p:spPr>
            <a:xfrm>
              <a:off x="0" y="0"/>
              <a:ext cx="1026990" cy="1348274"/>
            </a:xfrm>
            <a:custGeom>
              <a:rect b="b" l="l" r="r" t="t"/>
              <a:pathLst>
                <a:path extrusionOk="0" h="1348274" w="1026990">
                  <a:moveTo>
                    <a:pt x="0" y="0"/>
                  </a:moveTo>
                  <a:lnTo>
                    <a:pt x="1026990" y="0"/>
                  </a:lnTo>
                  <a:lnTo>
                    <a:pt x="1026990" y="1348274"/>
                  </a:lnTo>
                  <a:lnTo>
                    <a:pt x="0" y="1348274"/>
                  </a:lnTo>
                  <a:close/>
                </a:path>
              </a:pathLst>
            </a:custGeom>
            <a:solidFill>
              <a:srgbClr val="FEF9E5"/>
            </a:solidFill>
            <a:ln cap="sq" cmpd="sng" w="161925">
              <a:solidFill>
                <a:srgbClr val="2757B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8" name="Google Shape;68;p7"/>
            <p:cNvSpPr txBox="1"/>
            <p:nvPr/>
          </p:nvSpPr>
          <p:spPr>
            <a:xfrm>
              <a:off x="0" y="38100"/>
              <a:ext cx="1026900" cy="131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69;p7"/>
          <p:cNvGrpSpPr/>
          <p:nvPr/>
        </p:nvGrpSpPr>
        <p:grpSpPr>
          <a:xfrm>
            <a:off x="13678789" y="-379518"/>
            <a:ext cx="3899378" cy="5119262"/>
            <a:chOff x="0" y="0"/>
            <a:chExt cx="1026990" cy="1348274"/>
          </a:xfrm>
        </p:grpSpPr>
        <p:sp>
          <p:nvSpPr>
            <p:cNvPr id="70" name="Google Shape;70;p7"/>
            <p:cNvSpPr/>
            <p:nvPr/>
          </p:nvSpPr>
          <p:spPr>
            <a:xfrm>
              <a:off x="0" y="0"/>
              <a:ext cx="1026990" cy="1348274"/>
            </a:xfrm>
            <a:custGeom>
              <a:rect b="b" l="l" r="r" t="t"/>
              <a:pathLst>
                <a:path extrusionOk="0" h="1348274" w="1026990">
                  <a:moveTo>
                    <a:pt x="0" y="0"/>
                  </a:moveTo>
                  <a:lnTo>
                    <a:pt x="1026990" y="0"/>
                  </a:lnTo>
                  <a:lnTo>
                    <a:pt x="1026990" y="1348274"/>
                  </a:lnTo>
                  <a:lnTo>
                    <a:pt x="0" y="1348274"/>
                  </a:lnTo>
                  <a:close/>
                </a:path>
              </a:pathLst>
            </a:custGeom>
            <a:solidFill>
              <a:srgbClr val="FEF9E5"/>
            </a:solidFill>
            <a:ln cap="sq" cmpd="sng" w="161925">
              <a:solidFill>
                <a:srgbClr val="2757B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1" name="Google Shape;71;p7"/>
            <p:cNvSpPr txBox="1"/>
            <p:nvPr/>
          </p:nvSpPr>
          <p:spPr>
            <a:xfrm>
              <a:off x="0" y="38100"/>
              <a:ext cx="1026900" cy="131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72;p7"/>
          <p:cNvGrpSpPr/>
          <p:nvPr/>
        </p:nvGrpSpPr>
        <p:grpSpPr>
          <a:xfrm>
            <a:off x="10359083" y="277547"/>
            <a:ext cx="1354856" cy="1354856"/>
            <a:chOff x="0" y="0"/>
            <a:chExt cx="812800" cy="812800"/>
          </a:xfrm>
        </p:grpSpPr>
        <p:sp>
          <p:nvSpPr>
            <p:cNvPr id="73" name="Google Shape;73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BAD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7"/>
            <p:cNvSpPr txBox="1"/>
            <p:nvPr/>
          </p:nvSpPr>
          <p:spPr>
            <a:xfrm>
              <a:off x="76200" y="114300"/>
              <a:ext cx="6603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7"/>
          <p:cNvGrpSpPr/>
          <p:nvPr/>
        </p:nvGrpSpPr>
        <p:grpSpPr>
          <a:xfrm>
            <a:off x="14951021" y="277547"/>
            <a:ext cx="1354856" cy="1354856"/>
            <a:chOff x="0" y="0"/>
            <a:chExt cx="812800" cy="812800"/>
          </a:xfrm>
        </p:grpSpPr>
        <p:sp>
          <p:nvSpPr>
            <p:cNvPr id="76" name="Google Shape;76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BAD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7"/>
            <p:cNvSpPr txBox="1"/>
            <p:nvPr/>
          </p:nvSpPr>
          <p:spPr>
            <a:xfrm>
              <a:off x="76200" y="114300"/>
              <a:ext cx="6603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7"/>
          <p:cNvGrpSpPr/>
          <p:nvPr/>
        </p:nvGrpSpPr>
        <p:grpSpPr>
          <a:xfrm>
            <a:off x="10583453" y="605738"/>
            <a:ext cx="906036" cy="739496"/>
            <a:chOff x="-146" y="-8"/>
            <a:chExt cx="1208048" cy="985995"/>
          </a:xfrm>
        </p:grpSpPr>
        <p:grpSp>
          <p:nvGrpSpPr>
            <p:cNvPr id="79" name="Google Shape;79;p7"/>
            <p:cNvGrpSpPr/>
            <p:nvPr/>
          </p:nvGrpSpPr>
          <p:grpSpPr>
            <a:xfrm rot="-8197583">
              <a:off x="592180" y="-53828"/>
              <a:ext cx="278180" cy="1093636"/>
              <a:chOff x="0" y="0"/>
              <a:chExt cx="54949" cy="216026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0" y="0"/>
                <a:ext cx="54949" cy="216026"/>
              </a:xfrm>
              <a:custGeom>
                <a:rect b="b" l="l" r="r" t="t"/>
                <a:pathLst>
                  <a:path extrusionOk="0" h="216026" w="54949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7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7"/>
            <p:cNvGrpSpPr/>
            <p:nvPr/>
          </p:nvGrpSpPr>
          <p:grpSpPr>
            <a:xfrm rot="8100000">
              <a:off x="162085" y="364140"/>
              <a:ext cx="278177" cy="574083"/>
              <a:chOff x="0" y="0"/>
              <a:chExt cx="54949" cy="113400"/>
            </a:xfrm>
          </p:grpSpPr>
          <p:sp>
            <p:nvSpPr>
              <p:cNvPr id="83" name="Google Shape;83;p7"/>
              <p:cNvSpPr/>
              <p:nvPr/>
            </p:nvSpPr>
            <p:spPr>
              <a:xfrm>
                <a:off x="0" y="0"/>
                <a:ext cx="54949" cy="113358"/>
              </a:xfrm>
              <a:custGeom>
                <a:rect b="b" l="l" r="r" t="t"/>
                <a:pathLst>
                  <a:path extrusionOk="0" h="113358" w="54949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85883"/>
                    </a:lnTo>
                    <a:cubicBezTo>
                      <a:pt x="54949" y="93170"/>
                      <a:pt x="52054" y="100158"/>
                      <a:pt x="46902" y="105311"/>
                    </a:cubicBezTo>
                    <a:cubicBezTo>
                      <a:pt x="41749" y="110463"/>
                      <a:pt x="34761" y="113358"/>
                      <a:pt x="27474" y="113358"/>
                    </a:cubicBezTo>
                    <a:lnTo>
                      <a:pt x="27474" y="113358"/>
                    </a:lnTo>
                    <a:cubicBezTo>
                      <a:pt x="20188" y="113358"/>
                      <a:pt x="13200" y="110463"/>
                      <a:pt x="8047" y="105311"/>
                    </a:cubicBezTo>
                    <a:cubicBezTo>
                      <a:pt x="2895" y="100158"/>
                      <a:pt x="0" y="93170"/>
                      <a:pt x="0" y="85883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7"/>
              <p:cNvSpPr txBox="1"/>
              <p:nvPr/>
            </p:nvSpPr>
            <p:spPr>
              <a:xfrm>
                <a:off x="0" y="38100"/>
                <a:ext cx="54900" cy="7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" name="Google Shape;85;p7"/>
          <p:cNvGrpSpPr/>
          <p:nvPr/>
        </p:nvGrpSpPr>
        <p:grpSpPr>
          <a:xfrm>
            <a:off x="15175392" y="605738"/>
            <a:ext cx="906036" cy="739496"/>
            <a:chOff x="-146" y="-8"/>
            <a:chExt cx="1208048" cy="985995"/>
          </a:xfrm>
        </p:grpSpPr>
        <p:grpSp>
          <p:nvGrpSpPr>
            <p:cNvPr id="86" name="Google Shape;86;p7"/>
            <p:cNvGrpSpPr/>
            <p:nvPr/>
          </p:nvGrpSpPr>
          <p:grpSpPr>
            <a:xfrm rot="-8197583">
              <a:off x="592180" y="-53828"/>
              <a:ext cx="278180" cy="1093636"/>
              <a:chOff x="0" y="0"/>
              <a:chExt cx="54949" cy="216026"/>
            </a:xfrm>
          </p:grpSpPr>
          <p:sp>
            <p:nvSpPr>
              <p:cNvPr id="87" name="Google Shape;87;p7"/>
              <p:cNvSpPr/>
              <p:nvPr/>
            </p:nvSpPr>
            <p:spPr>
              <a:xfrm>
                <a:off x="0" y="0"/>
                <a:ext cx="54949" cy="216026"/>
              </a:xfrm>
              <a:custGeom>
                <a:rect b="b" l="l" r="r" t="t"/>
                <a:pathLst>
                  <a:path extrusionOk="0" h="216026" w="54949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7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" name="Google Shape;89;p7"/>
            <p:cNvGrpSpPr/>
            <p:nvPr/>
          </p:nvGrpSpPr>
          <p:grpSpPr>
            <a:xfrm rot="8100000">
              <a:off x="162085" y="364140"/>
              <a:ext cx="278177" cy="574083"/>
              <a:chOff x="0" y="0"/>
              <a:chExt cx="54949" cy="113400"/>
            </a:xfrm>
          </p:grpSpPr>
          <p:sp>
            <p:nvSpPr>
              <p:cNvPr id="90" name="Google Shape;90;p7"/>
              <p:cNvSpPr/>
              <p:nvPr/>
            </p:nvSpPr>
            <p:spPr>
              <a:xfrm>
                <a:off x="0" y="0"/>
                <a:ext cx="54949" cy="113358"/>
              </a:xfrm>
              <a:custGeom>
                <a:rect b="b" l="l" r="r" t="t"/>
                <a:pathLst>
                  <a:path extrusionOk="0" h="113358" w="54949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85883"/>
                    </a:lnTo>
                    <a:cubicBezTo>
                      <a:pt x="54949" y="93170"/>
                      <a:pt x="52054" y="100158"/>
                      <a:pt x="46902" y="105311"/>
                    </a:cubicBezTo>
                    <a:cubicBezTo>
                      <a:pt x="41749" y="110463"/>
                      <a:pt x="34761" y="113358"/>
                      <a:pt x="27474" y="113358"/>
                    </a:cubicBezTo>
                    <a:lnTo>
                      <a:pt x="27474" y="113358"/>
                    </a:lnTo>
                    <a:cubicBezTo>
                      <a:pt x="20188" y="113358"/>
                      <a:pt x="13200" y="110463"/>
                      <a:pt x="8047" y="105311"/>
                    </a:cubicBezTo>
                    <a:cubicBezTo>
                      <a:pt x="2895" y="100158"/>
                      <a:pt x="0" y="93170"/>
                      <a:pt x="0" y="85883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7"/>
              <p:cNvSpPr txBox="1"/>
              <p:nvPr/>
            </p:nvSpPr>
            <p:spPr>
              <a:xfrm>
                <a:off x="0" y="38100"/>
                <a:ext cx="54900" cy="7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2" name="Google Shape;92;p7"/>
          <p:cNvSpPr txBox="1"/>
          <p:nvPr>
            <p:ph type="title"/>
          </p:nvPr>
        </p:nvSpPr>
        <p:spPr>
          <a:xfrm>
            <a:off x="933450" y="158750"/>
            <a:ext cx="8495700" cy="232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7"/>
          <p:cNvSpPr txBox="1"/>
          <p:nvPr>
            <p:ph idx="1" type="body"/>
          </p:nvPr>
        </p:nvSpPr>
        <p:spPr>
          <a:xfrm>
            <a:off x="933450" y="2538850"/>
            <a:ext cx="7848600" cy="111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rtl="0">
              <a:spcBef>
                <a:spcPts val="640"/>
              </a:spcBef>
              <a:spcAft>
                <a:spcPts val="0"/>
              </a:spcAft>
              <a:buSzPts val="2550"/>
              <a:buChar char="•"/>
              <a:defRPr b="0" sz="2550"/>
            </a:lvl1pPr>
            <a:lvl2pPr indent="-390525" lvl="1" marL="914400" rtl="0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>
              <a:spcBef>
                <a:spcPts val="480"/>
              </a:spcBef>
              <a:spcAft>
                <a:spcPts val="0"/>
              </a:spcAft>
              <a:buSzPts val="2550"/>
              <a:buChar char="•"/>
              <a:defRPr/>
            </a:lvl3pPr>
            <a:lvl4pPr indent="-390525" lvl="3" marL="1828800" rtl="0">
              <a:spcBef>
                <a:spcPts val="400"/>
              </a:spcBef>
              <a:spcAft>
                <a:spcPts val="0"/>
              </a:spcAft>
              <a:buSzPts val="2550"/>
              <a:buChar char="–"/>
              <a:defRPr/>
            </a:lvl4pPr>
            <a:lvl5pPr indent="-390525" lvl="4" marL="2286000" rtl="0">
              <a:spcBef>
                <a:spcPts val="400"/>
              </a:spcBef>
              <a:spcAft>
                <a:spcPts val="0"/>
              </a:spcAft>
              <a:buSzPts val="2550"/>
              <a:buChar char="»"/>
              <a:defRPr/>
            </a:lvl5pPr>
            <a:lvl6pPr indent="-390525" lvl="5" marL="27432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6pPr>
            <a:lvl7pPr indent="-390525" lvl="6" marL="32004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7pPr>
            <a:lvl8pPr indent="-390525" lvl="7" marL="36576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8pPr>
            <a:lvl9pPr indent="-390525" lvl="8" marL="4114800" rtl="0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/>
        </p:txBody>
      </p:sp>
      <p:sp>
        <p:nvSpPr>
          <p:cNvPr id="94" name="Google Shape;94;p7"/>
          <p:cNvSpPr txBox="1"/>
          <p:nvPr>
            <p:ph idx="3" type="body"/>
          </p:nvPr>
        </p:nvSpPr>
        <p:spPr>
          <a:xfrm>
            <a:off x="13971125" y="1941850"/>
            <a:ext cx="3314700" cy="242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rtl="0" algn="ctr">
              <a:spcBef>
                <a:spcPts val="640"/>
              </a:spcBef>
              <a:spcAft>
                <a:spcPts val="0"/>
              </a:spcAft>
              <a:buSzPts val="2550"/>
              <a:buChar char="•"/>
              <a:defRPr b="0" sz="2550"/>
            </a:lvl1pPr>
            <a:lvl2pPr indent="-390525" lvl="1" marL="914400" rtl="0" algn="ct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ctr">
              <a:spcBef>
                <a:spcPts val="480"/>
              </a:spcBef>
              <a:spcAft>
                <a:spcPts val="0"/>
              </a:spcAft>
              <a:buSzPts val="2550"/>
              <a:buChar char="•"/>
              <a:defRPr/>
            </a:lvl3pPr>
            <a:lvl4pPr indent="-390525" lvl="3" marL="1828800" rtl="0" algn="ctr">
              <a:spcBef>
                <a:spcPts val="400"/>
              </a:spcBef>
              <a:spcAft>
                <a:spcPts val="0"/>
              </a:spcAft>
              <a:buSzPts val="2550"/>
              <a:buChar char="–"/>
              <a:defRPr/>
            </a:lvl4pPr>
            <a:lvl5pPr indent="-390525" lvl="4" marL="2286000" rtl="0" algn="ctr">
              <a:spcBef>
                <a:spcPts val="400"/>
              </a:spcBef>
              <a:spcAft>
                <a:spcPts val="0"/>
              </a:spcAft>
              <a:buSzPts val="2550"/>
              <a:buChar char="»"/>
              <a:defRPr/>
            </a:lvl5pPr>
            <a:lvl6pPr indent="-390525" lvl="5" marL="27432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6pPr>
            <a:lvl7pPr indent="-390525" lvl="6" marL="32004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7pPr>
            <a:lvl8pPr indent="-390525" lvl="7" marL="36576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8pPr>
            <a:lvl9pPr indent="-390525" lvl="8" marL="41148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/>
        </p:txBody>
      </p:sp>
      <p:sp>
        <p:nvSpPr>
          <p:cNvPr id="95" name="Google Shape;95;p7"/>
          <p:cNvSpPr txBox="1"/>
          <p:nvPr>
            <p:ph idx="4" type="body"/>
          </p:nvPr>
        </p:nvSpPr>
        <p:spPr>
          <a:xfrm>
            <a:off x="9379188" y="1941850"/>
            <a:ext cx="3314700" cy="242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rtl="0" algn="ctr">
              <a:spcBef>
                <a:spcPts val="640"/>
              </a:spcBef>
              <a:spcAft>
                <a:spcPts val="0"/>
              </a:spcAft>
              <a:buSzPts val="2550"/>
              <a:buChar char="•"/>
              <a:defRPr b="0" sz="2550"/>
            </a:lvl1pPr>
            <a:lvl2pPr indent="-390525" lvl="1" marL="914400" rtl="0" algn="ct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ctr">
              <a:spcBef>
                <a:spcPts val="480"/>
              </a:spcBef>
              <a:spcAft>
                <a:spcPts val="0"/>
              </a:spcAft>
              <a:buSzPts val="2550"/>
              <a:buChar char="•"/>
              <a:defRPr/>
            </a:lvl3pPr>
            <a:lvl4pPr indent="-390525" lvl="3" marL="1828800" rtl="0" algn="ctr">
              <a:spcBef>
                <a:spcPts val="400"/>
              </a:spcBef>
              <a:spcAft>
                <a:spcPts val="0"/>
              </a:spcAft>
              <a:buSzPts val="2550"/>
              <a:buChar char="–"/>
              <a:defRPr/>
            </a:lvl4pPr>
            <a:lvl5pPr indent="-390525" lvl="4" marL="2286000" rtl="0" algn="ctr">
              <a:spcBef>
                <a:spcPts val="400"/>
              </a:spcBef>
              <a:spcAft>
                <a:spcPts val="0"/>
              </a:spcAft>
              <a:buSzPts val="2550"/>
              <a:buChar char="»"/>
              <a:defRPr/>
            </a:lvl5pPr>
            <a:lvl6pPr indent="-390525" lvl="5" marL="27432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6pPr>
            <a:lvl7pPr indent="-390525" lvl="6" marL="32004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7pPr>
            <a:lvl8pPr indent="-390525" lvl="7" marL="36576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8pPr>
            <a:lvl9pPr indent="-390525" lvl="8" marL="41148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8"/>
          <p:cNvGrpSpPr/>
          <p:nvPr/>
        </p:nvGrpSpPr>
        <p:grpSpPr>
          <a:xfrm>
            <a:off x="767404" y="3791435"/>
            <a:ext cx="16753442" cy="5701045"/>
            <a:chOff x="0" y="0"/>
            <a:chExt cx="4412400" cy="1501500"/>
          </a:xfrm>
        </p:grpSpPr>
        <p:sp>
          <p:nvSpPr>
            <p:cNvPr id="98" name="Google Shape;98;p8"/>
            <p:cNvSpPr/>
            <p:nvPr/>
          </p:nvSpPr>
          <p:spPr>
            <a:xfrm>
              <a:off x="0" y="0"/>
              <a:ext cx="4412363" cy="1501407"/>
            </a:xfrm>
            <a:custGeom>
              <a:rect b="b" l="l" r="r" t="t"/>
              <a:pathLst>
                <a:path extrusionOk="0" h="1501407" w="4412363">
                  <a:moveTo>
                    <a:pt x="0" y="0"/>
                  </a:moveTo>
                  <a:lnTo>
                    <a:pt x="4412363" y="0"/>
                  </a:lnTo>
                  <a:lnTo>
                    <a:pt x="4412363" y="1501407"/>
                  </a:lnTo>
                  <a:lnTo>
                    <a:pt x="0" y="1501407"/>
                  </a:ln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</p:sp>
        <p:sp>
          <p:nvSpPr>
            <p:cNvPr id="99" name="Google Shape;99;p8"/>
            <p:cNvSpPr txBox="1"/>
            <p:nvPr/>
          </p:nvSpPr>
          <p:spPr>
            <a:xfrm>
              <a:off x="0" y="38100"/>
              <a:ext cx="4412400" cy="14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8"/>
          <p:cNvSpPr/>
          <p:nvPr>
            <p:ph idx="2" type="pic"/>
          </p:nvPr>
        </p:nvSpPr>
        <p:spPr>
          <a:xfrm>
            <a:off x="1028700" y="4019550"/>
            <a:ext cx="16257000" cy="527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01" name="Google Shape;101;p8"/>
          <p:cNvGrpSpPr/>
          <p:nvPr/>
        </p:nvGrpSpPr>
        <p:grpSpPr>
          <a:xfrm>
            <a:off x="9086850" y="-379518"/>
            <a:ext cx="3899378" cy="3807911"/>
            <a:chOff x="0" y="0"/>
            <a:chExt cx="1026990" cy="1002900"/>
          </a:xfrm>
        </p:grpSpPr>
        <p:sp>
          <p:nvSpPr>
            <p:cNvPr id="102" name="Google Shape;102;p8"/>
            <p:cNvSpPr/>
            <p:nvPr/>
          </p:nvSpPr>
          <p:spPr>
            <a:xfrm>
              <a:off x="0" y="0"/>
              <a:ext cx="1026990" cy="1002770"/>
            </a:xfrm>
            <a:custGeom>
              <a:rect b="b" l="l" r="r" t="t"/>
              <a:pathLst>
                <a:path extrusionOk="0" h="1002770" w="1026990">
                  <a:moveTo>
                    <a:pt x="0" y="0"/>
                  </a:moveTo>
                  <a:lnTo>
                    <a:pt x="1026990" y="0"/>
                  </a:lnTo>
                  <a:lnTo>
                    <a:pt x="1026990" y="1002770"/>
                  </a:lnTo>
                  <a:lnTo>
                    <a:pt x="0" y="1002770"/>
                  </a:lnTo>
                  <a:close/>
                </a:path>
              </a:pathLst>
            </a:custGeom>
            <a:solidFill>
              <a:srgbClr val="FEF9E5"/>
            </a:solidFill>
            <a:ln cap="sq" cmpd="sng" w="161925">
              <a:solidFill>
                <a:srgbClr val="2757B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3" name="Google Shape;103;p8"/>
            <p:cNvSpPr txBox="1"/>
            <p:nvPr/>
          </p:nvSpPr>
          <p:spPr>
            <a:xfrm>
              <a:off x="0" y="38100"/>
              <a:ext cx="1026900" cy="96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8"/>
          <p:cNvGrpSpPr/>
          <p:nvPr/>
        </p:nvGrpSpPr>
        <p:grpSpPr>
          <a:xfrm>
            <a:off x="13678789" y="-379518"/>
            <a:ext cx="3899378" cy="3807911"/>
            <a:chOff x="0" y="0"/>
            <a:chExt cx="1026990" cy="1002900"/>
          </a:xfrm>
        </p:grpSpPr>
        <p:sp>
          <p:nvSpPr>
            <p:cNvPr id="105" name="Google Shape;105;p8"/>
            <p:cNvSpPr/>
            <p:nvPr/>
          </p:nvSpPr>
          <p:spPr>
            <a:xfrm>
              <a:off x="0" y="0"/>
              <a:ext cx="1026990" cy="1002770"/>
            </a:xfrm>
            <a:custGeom>
              <a:rect b="b" l="l" r="r" t="t"/>
              <a:pathLst>
                <a:path extrusionOk="0" h="1002770" w="1026990">
                  <a:moveTo>
                    <a:pt x="0" y="0"/>
                  </a:moveTo>
                  <a:lnTo>
                    <a:pt x="1026990" y="0"/>
                  </a:lnTo>
                  <a:lnTo>
                    <a:pt x="1026990" y="1002770"/>
                  </a:lnTo>
                  <a:lnTo>
                    <a:pt x="0" y="1002770"/>
                  </a:lnTo>
                  <a:close/>
                </a:path>
              </a:pathLst>
            </a:custGeom>
            <a:solidFill>
              <a:srgbClr val="FEF9E5"/>
            </a:solidFill>
            <a:ln cap="sq" cmpd="sng" w="161925">
              <a:solidFill>
                <a:srgbClr val="2757B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6" name="Google Shape;106;p8"/>
            <p:cNvSpPr txBox="1"/>
            <p:nvPr/>
          </p:nvSpPr>
          <p:spPr>
            <a:xfrm>
              <a:off x="0" y="38100"/>
              <a:ext cx="1026900" cy="96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8"/>
          <p:cNvGrpSpPr/>
          <p:nvPr/>
        </p:nvGrpSpPr>
        <p:grpSpPr>
          <a:xfrm>
            <a:off x="10359083" y="277547"/>
            <a:ext cx="1354856" cy="1354856"/>
            <a:chOff x="0" y="0"/>
            <a:chExt cx="812800" cy="812800"/>
          </a:xfrm>
        </p:grpSpPr>
        <p:sp>
          <p:nvSpPr>
            <p:cNvPr id="108" name="Google Shape;108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4D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8"/>
            <p:cNvSpPr txBox="1"/>
            <p:nvPr/>
          </p:nvSpPr>
          <p:spPr>
            <a:xfrm>
              <a:off x="76200" y="114300"/>
              <a:ext cx="6603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8"/>
          <p:cNvGrpSpPr/>
          <p:nvPr/>
        </p:nvGrpSpPr>
        <p:grpSpPr>
          <a:xfrm>
            <a:off x="14951021" y="277547"/>
            <a:ext cx="1354856" cy="1354856"/>
            <a:chOff x="0" y="0"/>
            <a:chExt cx="812800" cy="812800"/>
          </a:xfrm>
        </p:grpSpPr>
        <p:sp>
          <p:nvSpPr>
            <p:cNvPr id="111" name="Google Shape;111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4D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8"/>
            <p:cNvSpPr txBox="1"/>
            <p:nvPr/>
          </p:nvSpPr>
          <p:spPr>
            <a:xfrm>
              <a:off x="76200" y="114300"/>
              <a:ext cx="6603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8"/>
          <p:cNvGrpSpPr/>
          <p:nvPr/>
        </p:nvGrpSpPr>
        <p:grpSpPr>
          <a:xfrm>
            <a:off x="10666396" y="585239"/>
            <a:ext cx="740253" cy="739496"/>
            <a:chOff x="-7" y="-8"/>
            <a:chExt cx="987004" cy="985995"/>
          </a:xfrm>
        </p:grpSpPr>
        <p:grpSp>
          <p:nvGrpSpPr>
            <p:cNvPr id="114" name="Google Shape;114;p8"/>
            <p:cNvGrpSpPr/>
            <p:nvPr/>
          </p:nvGrpSpPr>
          <p:grpSpPr>
            <a:xfrm rot="-8197583">
              <a:off x="371275" y="-53828"/>
              <a:ext cx="278180" cy="1093636"/>
              <a:chOff x="0" y="0"/>
              <a:chExt cx="54949" cy="216026"/>
            </a:xfrm>
          </p:grpSpPr>
          <p:sp>
            <p:nvSpPr>
              <p:cNvPr id="115" name="Google Shape;115;p8"/>
              <p:cNvSpPr/>
              <p:nvPr/>
            </p:nvSpPr>
            <p:spPr>
              <a:xfrm>
                <a:off x="0" y="0"/>
                <a:ext cx="54949" cy="216026"/>
              </a:xfrm>
              <a:custGeom>
                <a:rect b="b" l="l" r="r" t="t"/>
                <a:pathLst>
                  <a:path extrusionOk="0" h="216026" w="54949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" name="Google Shape;117;p8"/>
            <p:cNvGrpSpPr/>
            <p:nvPr/>
          </p:nvGrpSpPr>
          <p:grpSpPr>
            <a:xfrm rot="7996076">
              <a:off x="354405" y="-53820"/>
              <a:ext cx="278180" cy="1093634"/>
              <a:chOff x="0" y="0"/>
              <a:chExt cx="54949" cy="216026"/>
            </a:xfrm>
          </p:grpSpPr>
          <p:sp>
            <p:nvSpPr>
              <p:cNvPr id="118" name="Google Shape;118;p8"/>
              <p:cNvSpPr/>
              <p:nvPr/>
            </p:nvSpPr>
            <p:spPr>
              <a:xfrm>
                <a:off x="0" y="0"/>
                <a:ext cx="54949" cy="216026"/>
              </a:xfrm>
              <a:custGeom>
                <a:rect b="b" l="l" r="r" t="t"/>
                <a:pathLst>
                  <a:path extrusionOk="0" h="216026" w="54949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8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0" name="Google Shape;120;p8"/>
          <p:cNvGrpSpPr/>
          <p:nvPr/>
        </p:nvGrpSpPr>
        <p:grpSpPr>
          <a:xfrm>
            <a:off x="15258335" y="585239"/>
            <a:ext cx="740253" cy="739496"/>
            <a:chOff x="-7" y="-8"/>
            <a:chExt cx="987004" cy="985995"/>
          </a:xfrm>
        </p:grpSpPr>
        <p:grpSp>
          <p:nvGrpSpPr>
            <p:cNvPr id="121" name="Google Shape;121;p8"/>
            <p:cNvGrpSpPr/>
            <p:nvPr/>
          </p:nvGrpSpPr>
          <p:grpSpPr>
            <a:xfrm rot="-8197583">
              <a:off x="371275" y="-53828"/>
              <a:ext cx="278180" cy="1093636"/>
              <a:chOff x="0" y="0"/>
              <a:chExt cx="54949" cy="216026"/>
            </a:xfrm>
          </p:grpSpPr>
          <p:sp>
            <p:nvSpPr>
              <p:cNvPr id="122" name="Google Shape;122;p8"/>
              <p:cNvSpPr/>
              <p:nvPr/>
            </p:nvSpPr>
            <p:spPr>
              <a:xfrm>
                <a:off x="0" y="0"/>
                <a:ext cx="54949" cy="216026"/>
              </a:xfrm>
              <a:custGeom>
                <a:rect b="b" l="l" r="r" t="t"/>
                <a:pathLst>
                  <a:path extrusionOk="0" h="216026" w="54949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8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8"/>
            <p:cNvGrpSpPr/>
            <p:nvPr/>
          </p:nvGrpSpPr>
          <p:grpSpPr>
            <a:xfrm rot="7996076">
              <a:off x="354405" y="-53820"/>
              <a:ext cx="278180" cy="1093634"/>
              <a:chOff x="0" y="0"/>
              <a:chExt cx="54949" cy="216026"/>
            </a:xfrm>
          </p:grpSpPr>
          <p:sp>
            <p:nvSpPr>
              <p:cNvPr id="125" name="Google Shape;125;p8"/>
              <p:cNvSpPr/>
              <p:nvPr/>
            </p:nvSpPr>
            <p:spPr>
              <a:xfrm>
                <a:off x="0" y="0"/>
                <a:ext cx="54949" cy="216026"/>
              </a:xfrm>
              <a:custGeom>
                <a:rect b="b" l="l" r="r" t="t"/>
                <a:pathLst>
                  <a:path extrusionOk="0" h="216026" w="54949">
                    <a:moveTo>
                      <a:pt x="27474" y="0"/>
                    </a:moveTo>
                    <a:lnTo>
                      <a:pt x="27474" y="0"/>
                    </a:lnTo>
                    <a:cubicBezTo>
                      <a:pt x="34761" y="0"/>
                      <a:pt x="41749" y="2895"/>
                      <a:pt x="46902" y="8047"/>
                    </a:cubicBezTo>
                    <a:cubicBezTo>
                      <a:pt x="52054" y="13200"/>
                      <a:pt x="54949" y="20188"/>
                      <a:pt x="54949" y="27474"/>
                    </a:cubicBezTo>
                    <a:lnTo>
                      <a:pt x="54949" y="188551"/>
                    </a:lnTo>
                    <a:cubicBezTo>
                      <a:pt x="54949" y="195838"/>
                      <a:pt x="52054" y="202826"/>
                      <a:pt x="46902" y="207979"/>
                    </a:cubicBezTo>
                    <a:cubicBezTo>
                      <a:pt x="41749" y="213131"/>
                      <a:pt x="34761" y="216026"/>
                      <a:pt x="27474" y="216026"/>
                    </a:cubicBezTo>
                    <a:lnTo>
                      <a:pt x="27474" y="216026"/>
                    </a:lnTo>
                    <a:cubicBezTo>
                      <a:pt x="20188" y="216026"/>
                      <a:pt x="13200" y="213131"/>
                      <a:pt x="8047" y="207979"/>
                    </a:cubicBezTo>
                    <a:cubicBezTo>
                      <a:pt x="2895" y="202826"/>
                      <a:pt x="0" y="195838"/>
                      <a:pt x="0" y="188551"/>
                    </a:cubicBezTo>
                    <a:lnTo>
                      <a:pt x="0" y="27474"/>
                    </a:lnTo>
                    <a:cubicBezTo>
                      <a:pt x="0" y="20188"/>
                      <a:pt x="2895" y="13200"/>
                      <a:pt x="8047" y="8047"/>
                    </a:cubicBezTo>
                    <a:cubicBezTo>
                      <a:pt x="13200" y="2895"/>
                      <a:pt x="20188" y="0"/>
                      <a:pt x="27474" y="0"/>
                    </a:cubicBezTo>
                    <a:close/>
                  </a:path>
                </a:pathLst>
              </a:custGeom>
              <a:solidFill>
                <a:srgbClr val="FEF9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8"/>
              <p:cNvSpPr txBox="1"/>
              <p:nvPr/>
            </p:nvSpPr>
            <p:spPr>
              <a:xfrm>
                <a:off x="0" y="38100"/>
                <a:ext cx="54900" cy="1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0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7" name="Google Shape;127;p8"/>
          <p:cNvSpPr txBox="1"/>
          <p:nvPr>
            <p:ph type="title"/>
          </p:nvPr>
        </p:nvSpPr>
        <p:spPr>
          <a:xfrm>
            <a:off x="1028700" y="695300"/>
            <a:ext cx="7675800" cy="232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8"/>
          <p:cNvSpPr txBox="1"/>
          <p:nvPr>
            <p:ph idx="1" type="body"/>
          </p:nvPr>
        </p:nvSpPr>
        <p:spPr>
          <a:xfrm>
            <a:off x="9272500" y="1868100"/>
            <a:ext cx="3528000" cy="122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rtl="0" algn="ctr">
              <a:spcBef>
                <a:spcPts val="640"/>
              </a:spcBef>
              <a:spcAft>
                <a:spcPts val="0"/>
              </a:spcAft>
              <a:buSzPts val="2550"/>
              <a:buChar char="•"/>
              <a:defRPr b="0" sz="2550"/>
            </a:lvl1pPr>
            <a:lvl2pPr indent="-390525" lvl="1" marL="914400" rtl="0" algn="ct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ctr">
              <a:spcBef>
                <a:spcPts val="480"/>
              </a:spcBef>
              <a:spcAft>
                <a:spcPts val="0"/>
              </a:spcAft>
              <a:buSzPts val="2550"/>
              <a:buChar char="•"/>
              <a:defRPr/>
            </a:lvl3pPr>
            <a:lvl4pPr indent="-390525" lvl="3" marL="1828800" rtl="0" algn="ctr">
              <a:spcBef>
                <a:spcPts val="400"/>
              </a:spcBef>
              <a:spcAft>
                <a:spcPts val="0"/>
              </a:spcAft>
              <a:buSzPts val="2550"/>
              <a:buChar char="–"/>
              <a:defRPr/>
            </a:lvl4pPr>
            <a:lvl5pPr indent="-390525" lvl="4" marL="2286000" rtl="0" algn="ctr">
              <a:spcBef>
                <a:spcPts val="400"/>
              </a:spcBef>
              <a:spcAft>
                <a:spcPts val="0"/>
              </a:spcAft>
              <a:buSzPts val="2550"/>
              <a:buChar char="»"/>
              <a:defRPr/>
            </a:lvl5pPr>
            <a:lvl6pPr indent="-390525" lvl="5" marL="27432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6pPr>
            <a:lvl7pPr indent="-390525" lvl="6" marL="32004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7pPr>
            <a:lvl8pPr indent="-390525" lvl="7" marL="36576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8pPr>
            <a:lvl9pPr indent="-390525" lvl="8" marL="41148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/>
        </p:txBody>
      </p:sp>
      <p:sp>
        <p:nvSpPr>
          <p:cNvPr id="129" name="Google Shape;129;p8"/>
          <p:cNvSpPr txBox="1"/>
          <p:nvPr>
            <p:ph idx="3" type="body"/>
          </p:nvPr>
        </p:nvSpPr>
        <p:spPr>
          <a:xfrm>
            <a:off x="13864488" y="1868100"/>
            <a:ext cx="3528000" cy="122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0525" lvl="0" marL="457200" rtl="0" algn="ctr">
              <a:spcBef>
                <a:spcPts val="640"/>
              </a:spcBef>
              <a:spcAft>
                <a:spcPts val="0"/>
              </a:spcAft>
              <a:buSzPts val="2550"/>
              <a:buChar char="•"/>
              <a:defRPr b="0" sz="2550"/>
            </a:lvl1pPr>
            <a:lvl2pPr indent="-390525" lvl="1" marL="914400" rtl="0" algn="ctr">
              <a:spcBef>
                <a:spcPts val="560"/>
              </a:spcBef>
              <a:spcAft>
                <a:spcPts val="0"/>
              </a:spcAft>
              <a:buSzPts val="2550"/>
              <a:buChar char="–"/>
              <a:defRPr/>
            </a:lvl2pPr>
            <a:lvl3pPr indent="-390525" lvl="2" marL="1371600" rtl="0" algn="ctr">
              <a:spcBef>
                <a:spcPts val="480"/>
              </a:spcBef>
              <a:spcAft>
                <a:spcPts val="0"/>
              </a:spcAft>
              <a:buSzPts val="2550"/>
              <a:buChar char="•"/>
              <a:defRPr/>
            </a:lvl3pPr>
            <a:lvl4pPr indent="-390525" lvl="3" marL="1828800" rtl="0" algn="ctr">
              <a:spcBef>
                <a:spcPts val="400"/>
              </a:spcBef>
              <a:spcAft>
                <a:spcPts val="0"/>
              </a:spcAft>
              <a:buSzPts val="2550"/>
              <a:buChar char="–"/>
              <a:defRPr/>
            </a:lvl4pPr>
            <a:lvl5pPr indent="-390525" lvl="4" marL="2286000" rtl="0" algn="ctr">
              <a:spcBef>
                <a:spcPts val="400"/>
              </a:spcBef>
              <a:spcAft>
                <a:spcPts val="0"/>
              </a:spcAft>
              <a:buSzPts val="2550"/>
              <a:buChar char="»"/>
              <a:defRPr/>
            </a:lvl5pPr>
            <a:lvl6pPr indent="-390525" lvl="5" marL="27432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6pPr>
            <a:lvl7pPr indent="-390525" lvl="6" marL="32004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7pPr>
            <a:lvl8pPr indent="-390525" lvl="7" marL="36576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8pPr>
            <a:lvl9pPr indent="-390525" lvl="8" marL="4114800" rtl="0" algn="ctr">
              <a:spcBef>
                <a:spcPts val="400"/>
              </a:spcBef>
              <a:spcAft>
                <a:spcPts val="0"/>
              </a:spcAft>
              <a:buSzPts val="25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CUSTOM_5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9"/>
          <p:cNvGrpSpPr/>
          <p:nvPr/>
        </p:nvGrpSpPr>
        <p:grpSpPr>
          <a:xfrm>
            <a:off x="7322721" y="3699199"/>
            <a:ext cx="11129853" cy="1055083"/>
            <a:chOff x="0" y="0"/>
            <a:chExt cx="2931300" cy="277880"/>
          </a:xfrm>
        </p:grpSpPr>
        <p:sp>
          <p:nvSpPr>
            <p:cNvPr id="132" name="Google Shape;132;p9"/>
            <p:cNvSpPr/>
            <p:nvPr/>
          </p:nvSpPr>
          <p:spPr>
            <a:xfrm>
              <a:off x="0" y="0"/>
              <a:ext cx="2931210" cy="277880"/>
            </a:xfrm>
            <a:custGeom>
              <a:rect b="b" l="l" r="r" t="t"/>
              <a:pathLst>
                <a:path extrusionOk="0" h="277880" w="2931210">
                  <a:moveTo>
                    <a:pt x="0" y="0"/>
                  </a:moveTo>
                  <a:lnTo>
                    <a:pt x="2931210" y="0"/>
                  </a:lnTo>
                  <a:lnTo>
                    <a:pt x="2931210" y="277880"/>
                  </a:lnTo>
                  <a:lnTo>
                    <a:pt x="0" y="277880"/>
                  </a:ln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</p:sp>
        <p:sp>
          <p:nvSpPr>
            <p:cNvPr id="133" name="Google Shape;133;p9"/>
            <p:cNvSpPr txBox="1"/>
            <p:nvPr/>
          </p:nvSpPr>
          <p:spPr>
            <a:xfrm>
              <a:off x="0" y="38100"/>
              <a:ext cx="2931300" cy="23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9"/>
          <p:cNvGrpSpPr/>
          <p:nvPr/>
        </p:nvGrpSpPr>
        <p:grpSpPr>
          <a:xfrm>
            <a:off x="7322721" y="4998937"/>
            <a:ext cx="11129853" cy="1055083"/>
            <a:chOff x="0" y="0"/>
            <a:chExt cx="2931300" cy="277880"/>
          </a:xfrm>
        </p:grpSpPr>
        <p:sp>
          <p:nvSpPr>
            <p:cNvPr id="135" name="Google Shape;135;p9"/>
            <p:cNvSpPr/>
            <p:nvPr/>
          </p:nvSpPr>
          <p:spPr>
            <a:xfrm>
              <a:off x="0" y="0"/>
              <a:ext cx="2931210" cy="277880"/>
            </a:xfrm>
            <a:custGeom>
              <a:rect b="b" l="l" r="r" t="t"/>
              <a:pathLst>
                <a:path extrusionOk="0" h="277880" w="2931210">
                  <a:moveTo>
                    <a:pt x="0" y="0"/>
                  </a:moveTo>
                  <a:lnTo>
                    <a:pt x="2931210" y="0"/>
                  </a:lnTo>
                  <a:lnTo>
                    <a:pt x="2931210" y="277880"/>
                  </a:lnTo>
                  <a:lnTo>
                    <a:pt x="0" y="277880"/>
                  </a:ln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</p:sp>
        <p:sp>
          <p:nvSpPr>
            <p:cNvPr id="136" name="Google Shape;136;p9"/>
            <p:cNvSpPr txBox="1"/>
            <p:nvPr/>
          </p:nvSpPr>
          <p:spPr>
            <a:xfrm>
              <a:off x="0" y="38100"/>
              <a:ext cx="2931300" cy="23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9"/>
          <p:cNvSpPr/>
          <p:nvPr/>
        </p:nvSpPr>
        <p:spPr>
          <a:xfrm>
            <a:off x="261602" y="1028700"/>
            <a:ext cx="8304312" cy="8138225"/>
          </a:xfrm>
          <a:custGeom>
            <a:rect b="b" l="l" r="r" t="t"/>
            <a:pathLst>
              <a:path extrusionOk="0" h="8138225" w="8304312">
                <a:moveTo>
                  <a:pt x="0" y="0"/>
                </a:moveTo>
                <a:lnTo>
                  <a:pt x="8304312" y="0"/>
                </a:lnTo>
                <a:lnTo>
                  <a:pt x="8304312" y="8138225"/>
                </a:lnTo>
                <a:lnTo>
                  <a:pt x="0" y="81382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9"/>
          <p:cNvSpPr/>
          <p:nvPr/>
        </p:nvSpPr>
        <p:spPr>
          <a:xfrm rot="3125995">
            <a:off x="12494785" y="677403"/>
            <a:ext cx="1279326" cy="2586872"/>
          </a:xfrm>
          <a:custGeom>
            <a:rect b="b" l="l" r="r" t="t"/>
            <a:pathLst>
              <a:path extrusionOk="0" h="2583870" w="1277841">
                <a:moveTo>
                  <a:pt x="0" y="0"/>
                </a:moveTo>
                <a:lnTo>
                  <a:pt x="1277842" y="0"/>
                </a:lnTo>
                <a:lnTo>
                  <a:pt x="1277842" y="2583870"/>
                </a:lnTo>
                <a:lnTo>
                  <a:pt x="0" y="25838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9"/>
          <p:cNvSpPr/>
          <p:nvPr/>
        </p:nvSpPr>
        <p:spPr>
          <a:xfrm rot="-1940363">
            <a:off x="15292058" y="7663181"/>
            <a:ext cx="2419958" cy="2208212"/>
          </a:xfrm>
          <a:custGeom>
            <a:rect b="b" l="l" r="r" t="t"/>
            <a:pathLst>
              <a:path extrusionOk="0" h="2207936" w="2419656">
                <a:moveTo>
                  <a:pt x="0" y="0"/>
                </a:moveTo>
                <a:lnTo>
                  <a:pt x="2419656" y="0"/>
                </a:lnTo>
                <a:lnTo>
                  <a:pt x="2419656" y="2207936"/>
                </a:lnTo>
                <a:lnTo>
                  <a:pt x="0" y="2207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9"/>
          <p:cNvSpPr txBox="1"/>
          <p:nvPr>
            <p:ph type="title"/>
          </p:nvPr>
        </p:nvSpPr>
        <p:spPr>
          <a:xfrm>
            <a:off x="8388600" y="3656963"/>
            <a:ext cx="8495700" cy="232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F9E5"/>
              </a:buClr>
              <a:buSzPts val="6950"/>
              <a:buNone/>
              <a:defRPr sz="6950">
                <a:solidFill>
                  <a:srgbClr val="FEF9E5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9"/>
          <p:cNvSpPr txBox="1"/>
          <p:nvPr>
            <p:ph idx="1" type="body"/>
          </p:nvPr>
        </p:nvSpPr>
        <p:spPr>
          <a:xfrm>
            <a:off x="8902200" y="6630600"/>
            <a:ext cx="6154500" cy="26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28625" lvl="0" marL="457200" rtl="0" algn="ctr">
              <a:spcBef>
                <a:spcPts val="640"/>
              </a:spcBef>
              <a:spcAft>
                <a:spcPts val="0"/>
              </a:spcAft>
              <a:buSzPts val="3150"/>
              <a:buChar char="•"/>
              <a:defRPr b="0" sz="3150"/>
            </a:lvl1pPr>
            <a:lvl2pPr indent="-428625" lvl="1" marL="914400" rtl="0" algn="ctr">
              <a:spcBef>
                <a:spcPts val="560"/>
              </a:spcBef>
              <a:spcAft>
                <a:spcPts val="0"/>
              </a:spcAft>
              <a:buSzPts val="3150"/>
              <a:buChar char="–"/>
              <a:defRPr sz="3150"/>
            </a:lvl2pPr>
            <a:lvl3pPr indent="-428625" lvl="2" marL="1371600" rtl="0" algn="ctr">
              <a:spcBef>
                <a:spcPts val="480"/>
              </a:spcBef>
              <a:spcAft>
                <a:spcPts val="0"/>
              </a:spcAft>
              <a:buSzPts val="3150"/>
              <a:buChar char="•"/>
              <a:defRPr sz="3150"/>
            </a:lvl3pPr>
            <a:lvl4pPr indent="-428625" lvl="3" marL="1828800" rtl="0" algn="ctr">
              <a:spcBef>
                <a:spcPts val="400"/>
              </a:spcBef>
              <a:spcAft>
                <a:spcPts val="0"/>
              </a:spcAft>
              <a:buSzPts val="3150"/>
              <a:buChar char="–"/>
              <a:defRPr sz="3150"/>
            </a:lvl4pPr>
            <a:lvl5pPr indent="-428625" lvl="4" marL="2286000" rtl="0" algn="ctr">
              <a:spcBef>
                <a:spcPts val="400"/>
              </a:spcBef>
              <a:spcAft>
                <a:spcPts val="0"/>
              </a:spcAft>
              <a:buSzPts val="3150"/>
              <a:buChar char="»"/>
              <a:defRPr sz="3150"/>
            </a:lvl5pPr>
            <a:lvl6pPr indent="-428625" lvl="5" marL="2743200" rtl="0" algn="ctr">
              <a:spcBef>
                <a:spcPts val="400"/>
              </a:spcBef>
              <a:spcAft>
                <a:spcPts val="0"/>
              </a:spcAft>
              <a:buSzPts val="3150"/>
              <a:buChar char="•"/>
              <a:defRPr sz="3150"/>
            </a:lvl6pPr>
            <a:lvl7pPr indent="-428625" lvl="6" marL="3200400" rtl="0" algn="ctr">
              <a:spcBef>
                <a:spcPts val="400"/>
              </a:spcBef>
              <a:spcAft>
                <a:spcPts val="0"/>
              </a:spcAft>
              <a:buSzPts val="3150"/>
              <a:buChar char="•"/>
              <a:defRPr sz="3150"/>
            </a:lvl7pPr>
            <a:lvl8pPr indent="-428625" lvl="7" marL="3657600" rtl="0" algn="ctr">
              <a:spcBef>
                <a:spcPts val="400"/>
              </a:spcBef>
              <a:spcAft>
                <a:spcPts val="0"/>
              </a:spcAft>
              <a:buSzPts val="3150"/>
              <a:buChar char="•"/>
              <a:defRPr sz="3150"/>
            </a:lvl8pPr>
            <a:lvl9pPr indent="-428625" lvl="8" marL="4114800" rtl="0" algn="ctr">
              <a:spcBef>
                <a:spcPts val="400"/>
              </a:spcBef>
              <a:spcAft>
                <a:spcPts val="0"/>
              </a:spcAft>
              <a:buSzPts val="3150"/>
              <a:buChar char="•"/>
              <a:defRPr sz="315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CUSTOM_6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0"/>
          <p:cNvGrpSpPr/>
          <p:nvPr/>
        </p:nvGrpSpPr>
        <p:grpSpPr>
          <a:xfrm>
            <a:off x="9144000" y="805803"/>
            <a:ext cx="8333436" cy="8675449"/>
            <a:chOff x="0" y="0"/>
            <a:chExt cx="2194800" cy="2284877"/>
          </a:xfrm>
        </p:grpSpPr>
        <p:sp>
          <p:nvSpPr>
            <p:cNvPr id="144" name="Google Shape;144;p10"/>
            <p:cNvSpPr/>
            <p:nvPr/>
          </p:nvSpPr>
          <p:spPr>
            <a:xfrm>
              <a:off x="0" y="0"/>
              <a:ext cx="2194787" cy="2284877"/>
            </a:xfrm>
            <a:custGeom>
              <a:rect b="b" l="l" r="r" t="t"/>
              <a:pathLst>
                <a:path extrusionOk="0" h="2284877" w="2194787">
                  <a:moveTo>
                    <a:pt x="0" y="0"/>
                  </a:moveTo>
                  <a:lnTo>
                    <a:pt x="2194787" y="0"/>
                  </a:lnTo>
                  <a:lnTo>
                    <a:pt x="2194787" y="2284877"/>
                  </a:lnTo>
                  <a:lnTo>
                    <a:pt x="0" y="2284877"/>
                  </a:lnTo>
                  <a:close/>
                </a:path>
              </a:pathLst>
            </a:custGeom>
            <a:solidFill>
              <a:srgbClr val="2757B5"/>
            </a:solidFill>
            <a:ln>
              <a:noFill/>
            </a:ln>
          </p:spPr>
        </p:sp>
        <p:sp>
          <p:nvSpPr>
            <p:cNvPr id="145" name="Google Shape;145;p10"/>
            <p:cNvSpPr txBox="1"/>
            <p:nvPr/>
          </p:nvSpPr>
          <p:spPr>
            <a:xfrm>
              <a:off x="0" y="38100"/>
              <a:ext cx="2194800" cy="22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10"/>
          <p:cNvSpPr/>
          <p:nvPr>
            <p:ph idx="2" type="pic"/>
          </p:nvPr>
        </p:nvSpPr>
        <p:spPr>
          <a:xfrm>
            <a:off x="9378450" y="1007450"/>
            <a:ext cx="7897200" cy="82296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10"/>
          <p:cNvSpPr/>
          <p:nvPr/>
        </p:nvSpPr>
        <p:spPr>
          <a:xfrm rot="-648264">
            <a:off x="262270" y="-1170"/>
            <a:ext cx="2744126" cy="2320034"/>
          </a:xfrm>
          <a:custGeom>
            <a:rect b="b" l="l" r="r" t="t"/>
            <a:pathLst>
              <a:path extrusionOk="0" h="2319498" w="2743492">
                <a:moveTo>
                  <a:pt x="0" y="0"/>
                </a:moveTo>
                <a:lnTo>
                  <a:pt x="2743492" y="0"/>
                </a:lnTo>
                <a:lnTo>
                  <a:pt x="2743492" y="2319498"/>
                </a:lnTo>
                <a:lnTo>
                  <a:pt x="0" y="2319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0"/>
          <p:cNvSpPr/>
          <p:nvPr/>
        </p:nvSpPr>
        <p:spPr>
          <a:xfrm rot="2341049">
            <a:off x="16091739" y="6007565"/>
            <a:ext cx="1543332" cy="2397832"/>
          </a:xfrm>
          <a:custGeom>
            <a:rect b="b" l="l" r="r" t="t"/>
            <a:pathLst>
              <a:path extrusionOk="0" h="2396148" w="1542248">
                <a:moveTo>
                  <a:pt x="0" y="0"/>
                </a:moveTo>
                <a:lnTo>
                  <a:pt x="1542248" y="0"/>
                </a:lnTo>
                <a:lnTo>
                  <a:pt x="1542248" y="2396148"/>
                </a:lnTo>
                <a:lnTo>
                  <a:pt x="0" y="2396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0"/>
          <p:cNvSpPr txBox="1"/>
          <p:nvPr>
            <p:ph idx="1" type="body"/>
          </p:nvPr>
        </p:nvSpPr>
        <p:spPr>
          <a:xfrm>
            <a:off x="988400" y="4158150"/>
            <a:ext cx="7263000" cy="26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28625" lvl="0" marL="457200" rtl="0">
              <a:spcBef>
                <a:spcPts val="640"/>
              </a:spcBef>
              <a:spcAft>
                <a:spcPts val="0"/>
              </a:spcAft>
              <a:buSzPts val="3150"/>
              <a:buChar char="•"/>
              <a:defRPr b="0" sz="3150"/>
            </a:lvl1pPr>
            <a:lvl2pPr indent="-428625" lvl="1" marL="914400" rtl="0">
              <a:spcBef>
                <a:spcPts val="560"/>
              </a:spcBef>
              <a:spcAft>
                <a:spcPts val="0"/>
              </a:spcAft>
              <a:buSzPts val="3150"/>
              <a:buChar char="–"/>
              <a:defRPr sz="3150"/>
            </a:lvl2pPr>
            <a:lvl3pPr indent="-428625" lvl="2" marL="1371600" rtl="0">
              <a:spcBef>
                <a:spcPts val="480"/>
              </a:spcBef>
              <a:spcAft>
                <a:spcPts val="0"/>
              </a:spcAft>
              <a:buSzPts val="3150"/>
              <a:buChar char="•"/>
              <a:defRPr sz="3150"/>
            </a:lvl3pPr>
            <a:lvl4pPr indent="-428625" lvl="3" marL="1828800" rtl="0">
              <a:spcBef>
                <a:spcPts val="400"/>
              </a:spcBef>
              <a:spcAft>
                <a:spcPts val="0"/>
              </a:spcAft>
              <a:buSzPts val="3150"/>
              <a:buChar char="–"/>
              <a:defRPr sz="3150"/>
            </a:lvl4pPr>
            <a:lvl5pPr indent="-428625" lvl="4" marL="2286000" rtl="0">
              <a:spcBef>
                <a:spcPts val="400"/>
              </a:spcBef>
              <a:spcAft>
                <a:spcPts val="0"/>
              </a:spcAft>
              <a:buSzPts val="3150"/>
              <a:buChar char="»"/>
              <a:defRPr sz="3150"/>
            </a:lvl5pPr>
            <a:lvl6pPr indent="-428625" lvl="5" marL="2743200" rtl="0">
              <a:spcBef>
                <a:spcPts val="400"/>
              </a:spcBef>
              <a:spcAft>
                <a:spcPts val="0"/>
              </a:spcAft>
              <a:buSzPts val="3150"/>
              <a:buChar char="•"/>
              <a:defRPr sz="3150"/>
            </a:lvl6pPr>
            <a:lvl7pPr indent="-428625" lvl="6" marL="3200400" rtl="0">
              <a:spcBef>
                <a:spcPts val="400"/>
              </a:spcBef>
              <a:spcAft>
                <a:spcPts val="0"/>
              </a:spcAft>
              <a:buSzPts val="3150"/>
              <a:buChar char="•"/>
              <a:defRPr sz="3150"/>
            </a:lvl7pPr>
            <a:lvl8pPr indent="-428625" lvl="7" marL="3657600" rtl="0">
              <a:spcBef>
                <a:spcPts val="400"/>
              </a:spcBef>
              <a:spcAft>
                <a:spcPts val="0"/>
              </a:spcAft>
              <a:buSzPts val="3150"/>
              <a:buChar char="•"/>
              <a:defRPr sz="3150"/>
            </a:lvl8pPr>
            <a:lvl9pPr indent="-428625" lvl="8" marL="4114800" rtl="0">
              <a:spcBef>
                <a:spcPts val="400"/>
              </a:spcBef>
              <a:spcAft>
                <a:spcPts val="0"/>
              </a:spcAft>
              <a:buSzPts val="3150"/>
              <a:buChar char="•"/>
              <a:defRPr sz="3150"/>
            </a:lvl9pPr>
          </a:lstStyle>
          <a:p/>
        </p:txBody>
      </p:sp>
      <p:sp>
        <p:nvSpPr>
          <p:cNvPr id="150" name="Google Shape;150;p10"/>
          <p:cNvSpPr txBox="1"/>
          <p:nvPr>
            <p:ph type="title"/>
          </p:nvPr>
        </p:nvSpPr>
        <p:spPr>
          <a:xfrm>
            <a:off x="988400" y="3238350"/>
            <a:ext cx="7836000" cy="9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50"/>
              <a:buNone/>
              <a:defRPr sz="4550"/>
            </a:lvl1pPr>
            <a:lvl2pPr lvl="1" rtl="0">
              <a:spcBef>
                <a:spcPts val="0"/>
              </a:spcBef>
              <a:spcAft>
                <a:spcPts val="0"/>
              </a:spcAft>
              <a:buSzPts val="4550"/>
              <a:buNone/>
              <a:defRPr sz="4550"/>
            </a:lvl2pPr>
            <a:lvl3pPr lvl="2" rtl="0">
              <a:spcBef>
                <a:spcPts val="0"/>
              </a:spcBef>
              <a:spcAft>
                <a:spcPts val="0"/>
              </a:spcAft>
              <a:buSzPts val="4550"/>
              <a:buNone/>
              <a:defRPr sz="4550"/>
            </a:lvl3pPr>
            <a:lvl4pPr lvl="3" rtl="0">
              <a:spcBef>
                <a:spcPts val="0"/>
              </a:spcBef>
              <a:spcAft>
                <a:spcPts val="0"/>
              </a:spcAft>
              <a:buSzPts val="4550"/>
              <a:buNone/>
              <a:defRPr sz="4550"/>
            </a:lvl4pPr>
            <a:lvl5pPr lvl="4" rtl="0">
              <a:spcBef>
                <a:spcPts val="0"/>
              </a:spcBef>
              <a:spcAft>
                <a:spcPts val="0"/>
              </a:spcAft>
              <a:buSzPts val="4550"/>
              <a:buNone/>
              <a:defRPr sz="4550"/>
            </a:lvl5pPr>
            <a:lvl6pPr lvl="5" rtl="0">
              <a:spcBef>
                <a:spcPts val="0"/>
              </a:spcBef>
              <a:spcAft>
                <a:spcPts val="0"/>
              </a:spcAft>
              <a:buSzPts val="4550"/>
              <a:buNone/>
              <a:defRPr sz="4550"/>
            </a:lvl6pPr>
            <a:lvl7pPr lvl="6" rtl="0">
              <a:spcBef>
                <a:spcPts val="0"/>
              </a:spcBef>
              <a:spcAft>
                <a:spcPts val="0"/>
              </a:spcAft>
              <a:buSzPts val="4550"/>
              <a:buNone/>
              <a:defRPr sz="4550"/>
            </a:lvl7pPr>
            <a:lvl8pPr lvl="7" rtl="0">
              <a:spcBef>
                <a:spcPts val="0"/>
              </a:spcBef>
              <a:spcAft>
                <a:spcPts val="0"/>
              </a:spcAft>
              <a:buSzPts val="4550"/>
              <a:buNone/>
              <a:defRPr sz="4550"/>
            </a:lvl8pPr>
            <a:lvl9pPr lvl="8" rtl="0">
              <a:spcBef>
                <a:spcPts val="0"/>
              </a:spcBef>
              <a:spcAft>
                <a:spcPts val="0"/>
              </a:spcAft>
              <a:buSzPts val="4550"/>
              <a:buNone/>
              <a:defRPr sz="455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57B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261602" y="258497"/>
            <a:ext cx="17764936" cy="9770069"/>
            <a:chOff x="0" y="0"/>
            <a:chExt cx="4678800" cy="2573170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4678794" cy="2573170"/>
            </a:xfrm>
            <a:custGeom>
              <a:rect b="b" l="l" r="r" t="t"/>
              <a:pathLst>
                <a:path extrusionOk="0" h="2573170" w="4678794">
                  <a:moveTo>
                    <a:pt x="22226" y="0"/>
                  </a:moveTo>
                  <a:lnTo>
                    <a:pt x="4656568" y="0"/>
                  </a:lnTo>
                  <a:cubicBezTo>
                    <a:pt x="4668843" y="0"/>
                    <a:pt x="4678794" y="9951"/>
                    <a:pt x="4678794" y="22226"/>
                  </a:cubicBezTo>
                  <a:lnTo>
                    <a:pt x="4678794" y="2550944"/>
                  </a:lnTo>
                  <a:cubicBezTo>
                    <a:pt x="4678794" y="2556839"/>
                    <a:pt x="4676452" y="2562492"/>
                    <a:pt x="4672284" y="2566660"/>
                  </a:cubicBezTo>
                  <a:cubicBezTo>
                    <a:pt x="4668116" y="2570828"/>
                    <a:pt x="4662463" y="2573170"/>
                    <a:pt x="4656568" y="2573170"/>
                  </a:cubicBezTo>
                  <a:lnTo>
                    <a:pt x="22226" y="2573170"/>
                  </a:lnTo>
                  <a:cubicBezTo>
                    <a:pt x="9951" y="2573170"/>
                    <a:pt x="0" y="2563219"/>
                    <a:pt x="0" y="2550944"/>
                  </a:cubicBezTo>
                  <a:lnTo>
                    <a:pt x="0" y="22226"/>
                  </a:lnTo>
                  <a:cubicBezTo>
                    <a:pt x="0" y="9951"/>
                    <a:pt x="9951" y="0"/>
                    <a:pt x="22226" y="0"/>
                  </a:cubicBezTo>
                  <a:close/>
                </a:path>
              </a:pathLst>
            </a:custGeom>
            <a:solidFill>
              <a:srgbClr val="FEF9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 txBox="1"/>
            <p:nvPr/>
          </p:nvSpPr>
          <p:spPr>
            <a:xfrm>
              <a:off x="0" y="38100"/>
              <a:ext cx="4678800" cy="25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9;p1"/>
          <p:cNvSpPr txBox="1"/>
          <p:nvPr>
            <p:ph type="title"/>
          </p:nvPr>
        </p:nvSpPr>
        <p:spPr>
          <a:xfrm>
            <a:off x="1705125" y="1100150"/>
            <a:ext cx="14877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757B5"/>
              </a:buClr>
              <a:buSzPts val="8900"/>
              <a:buFont typeface="Signika"/>
              <a:buNone/>
              <a:defRPr b="1" i="0" sz="8900" u="none" cap="none" strike="noStrike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705125" y="288051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ignika"/>
              <a:buChar char="•"/>
              <a:defRPr i="0" sz="2600" u="none" cap="none" strike="noStrik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-390525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tamaran"/>
              <a:buChar char="–"/>
              <a:defRPr i="0" sz="255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-390525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tamaran"/>
              <a:buChar char="•"/>
              <a:defRPr i="0" sz="255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-390525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tamaran"/>
              <a:buChar char="–"/>
              <a:defRPr i="0" sz="255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-390525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tamaran"/>
              <a:buChar char="»"/>
              <a:defRPr i="0" sz="255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-390525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tamaran"/>
              <a:buChar char="•"/>
              <a:defRPr i="0" sz="255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-390525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tamaran"/>
              <a:buChar char="•"/>
              <a:defRPr i="0" sz="255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-390525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tamaran"/>
              <a:buChar char="•"/>
              <a:defRPr i="0" sz="255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-390525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tamaran"/>
              <a:buChar char="•"/>
              <a:defRPr i="0" sz="255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43.png"/><Relationship Id="rId6" Type="http://schemas.openxmlformats.org/officeDocument/2006/relationships/image" Target="../media/image38.png"/><Relationship Id="rId7" Type="http://schemas.openxmlformats.org/officeDocument/2006/relationships/image" Target="../media/image40.png"/><Relationship Id="rId8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4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35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Relationship Id="rId4" Type="http://schemas.openxmlformats.org/officeDocument/2006/relationships/image" Target="../media/image34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57B5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17"/>
          <p:cNvGrpSpPr/>
          <p:nvPr/>
        </p:nvGrpSpPr>
        <p:grpSpPr>
          <a:xfrm>
            <a:off x="261602" y="258497"/>
            <a:ext cx="17764795" cy="9770005"/>
            <a:chOff x="0" y="0"/>
            <a:chExt cx="4678794" cy="2573170"/>
          </a:xfrm>
        </p:grpSpPr>
        <p:sp>
          <p:nvSpPr>
            <p:cNvPr id="285" name="Google Shape;285;p17"/>
            <p:cNvSpPr/>
            <p:nvPr/>
          </p:nvSpPr>
          <p:spPr>
            <a:xfrm>
              <a:off x="0" y="0"/>
              <a:ext cx="4678794" cy="2573170"/>
            </a:xfrm>
            <a:custGeom>
              <a:rect b="b" l="l" r="r" t="t"/>
              <a:pathLst>
                <a:path extrusionOk="0" h="2573170" w="4678794">
                  <a:moveTo>
                    <a:pt x="22226" y="0"/>
                  </a:moveTo>
                  <a:lnTo>
                    <a:pt x="4656568" y="0"/>
                  </a:lnTo>
                  <a:cubicBezTo>
                    <a:pt x="4668843" y="0"/>
                    <a:pt x="4678794" y="9951"/>
                    <a:pt x="4678794" y="22226"/>
                  </a:cubicBezTo>
                  <a:lnTo>
                    <a:pt x="4678794" y="2550944"/>
                  </a:lnTo>
                  <a:cubicBezTo>
                    <a:pt x="4678794" y="2556839"/>
                    <a:pt x="4676452" y="2562492"/>
                    <a:pt x="4672284" y="2566660"/>
                  </a:cubicBezTo>
                  <a:cubicBezTo>
                    <a:pt x="4668116" y="2570828"/>
                    <a:pt x="4662463" y="2573170"/>
                    <a:pt x="4656568" y="2573170"/>
                  </a:cubicBezTo>
                  <a:lnTo>
                    <a:pt x="22226" y="2573170"/>
                  </a:lnTo>
                  <a:cubicBezTo>
                    <a:pt x="9951" y="2573170"/>
                    <a:pt x="0" y="2563219"/>
                    <a:pt x="0" y="2550944"/>
                  </a:cubicBezTo>
                  <a:lnTo>
                    <a:pt x="0" y="22226"/>
                  </a:lnTo>
                  <a:cubicBezTo>
                    <a:pt x="0" y="9951"/>
                    <a:pt x="9951" y="0"/>
                    <a:pt x="22226" y="0"/>
                  </a:cubicBezTo>
                  <a:close/>
                </a:path>
              </a:pathLst>
            </a:custGeom>
            <a:solidFill>
              <a:srgbClr val="FEF9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7"/>
            <p:cNvSpPr txBox="1"/>
            <p:nvPr/>
          </p:nvSpPr>
          <p:spPr>
            <a:xfrm>
              <a:off x="0" y="38100"/>
              <a:ext cx="4678794" cy="2535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17"/>
          <p:cNvGrpSpPr/>
          <p:nvPr/>
        </p:nvGrpSpPr>
        <p:grpSpPr>
          <a:xfrm>
            <a:off x="16080293" y="9226667"/>
            <a:ext cx="55425" cy="420100"/>
            <a:chOff x="0" y="0"/>
            <a:chExt cx="13929" cy="105579"/>
          </a:xfrm>
        </p:grpSpPr>
        <p:sp>
          <p:nvSpPr>
            <p:cNvPr id="288" name="Google Shape;288;p17"/>
            <p:cNvSpPr/>
            <p:nvPr/>
          </p:nvSpPr>
          <p:spPr>
            <a:xfrm>
              <a:off x="0" y="0"/>
              <a:ext cx="13929" cy="105579"/>
            </a:xfrm>
            <a:custGeom>
              <a:rect b="b" l="l" r="r" t="t"/>
              <a:pathLst>
                <a:path extrusionOk="0" h="105579" w="13929">
                  <a:moveTo>
                    <a:pt x="0" y="0"/>
                  </a:moveTo>
                  <a:lnTo>
                    <a:pt x="13929" y="0"/>
                  </a:lnTo>
                  <a:lnTo>
                    <a:pt x="13929" y="105579"/>
                  </a:lnTo>
                  <a:lnTo>
                    <a:pt x="0" y="105579"/>
                  </a:lnTo>
                  <a:close/>
                </a:path>
              </a:pathLst>
            </a:custGeom>
            <a:solidFill>
              <a:srgbClr val="FEF9E5"/>
            </a:solidFill>
            <a:ln>
              <a:noFill/>
            </a:ln>
          </p:spPr>
        </p:sp>
        <p:sp>
          <p:nvSpPr>
            <p:cNvPr id="289" name="Google Shape;289;p17"/>
            <p:cNvSpPr txBox="1"/>
            <p:nvPr/>
          </p:nvSpPr>
          <p:spPr>
            <a:xfrm>
              <a:off x="0" y="38100"/>
              <a:ext cx="13929" cy="674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225" lIns="53225" spcFirstLastPara="1" rIns="53225" wrap="square" tIns="53225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17"/>
          <p:cNvSpPr txBox="1"/>
          <p:nvPr/>
        </p:nvSpPr>
        <p:spPr>
          <a:xfrm>
            <a:off x="933450" y="838200"/>
            <a:ext cx="12442800" cy="14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759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rPr>
              <a:t>SustainaBites</a:t>
            </a:r>
            <a:endParaRPr/>
          </a:p>
        </p:txBody>
      </p:sp>
      <p:sp>
        <p:nvSpPr>
          <p:cNvPr id="291" name="Google Shape;291;p17"/>
          <p:cNvSpPr txBox="1"/>
          <p:nvPr/>
        </p:nvSpPr>
        <p:spPr>
          <a:xfrm>
            <a:off x="933450" y="2554000"/>
            <a:ext cx="135336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68">
                <a:latin typeface="Catamaran"/>
                <a:ea typeface="Catamaran"/>
                <a:cs typeface="Catamaran"/>
                <a:sym typeface="Catamaran"/>
              </a:rPr>
              <a:t>Corinne Loth, Ann Teoh, Callum Wilson, Serena Theophile</a:t>
            </a:r>
            <a:endParaRPr/>
          </a:p>
        </p:txBody>
      </p:sp>
      <p:pic>
        <p:nvPicPr>
          <p:cNvPr id="292" name="Google Shape;292;p17"/>
          <p:cNvPicPr preferRelativeResize="0"/>
          <p:nvPr/>
        </p:nvPicPr>
        <p:blipFill rotWithShape="1">
          <a:blip r:embed="rId3">
            <a:alphaModFix/>
          </a:blip>
          <a:srcRect b="41735" l="0" r="0" t="0"/>
          <a:stretch/>
        </p:blipFill>
        <p:spPr>
          <a:xfrm>
            <a:off x="1392800" y="4293225"/>
            <a:ext cx="15502403" cy="599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3175" y="6648825"/>
            <a:ext cx="1749675" cy="239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7"/>
          <p:cNvSpPr/>
          <p:nvPr/>
        </p:nvSpPr>
        <p:spPr>
          <a:xfrm>
            <a:off x="16089425" y="8461175"/>
            <a:ext cx="70500" cy="1567500"/>
          </a:xfrm>
          <a:prstGeom prst="rect">
            <a:avLst/>
          </a:prstGeom>
          <a:solidFill>
            <a:srgbClr val="8BDB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57B5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6"/>
          <p:cNvSpPr/>
          <p:nvPr/>
        </p:nvSpPr>
        <p:spPr>
          <a:xfrm rot="-645834">
            <a:off x="261602" y="0"/>
            <a:ext cx="2743492" cy="2319498"/>
          </a:xfrm>
          <a:custGeom>
            <a:rect b="b" l="l" r="r" t="t"/>
            <a:pathLst>
              <a:path extrusionOk="0" h="2319498" w="2743492">
                <a:moveTo>
                  <a:pt x="0" y="0"/>
                </a:moveTo>
                <a:lnTo>
                  <a:pt x="2743492" y="0"/>
                </a:lnTo>
                <a:lnTo>
                  <a:pt x="2743492" y="2319498"/>
                </a:lnTo>
                <a:lnTo>
                  <a:pt x="0" y="2319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26"/>
          <p:cNvSpPr/>
          <p:nvPr/>
        </p:nvSpPr>
        <p:spPr>
          <a:xfrm rot="2341051">
            <a:off x="16092389" y="6007412"/>
            <a:ext cx="1542248" cy="2396148"/>
          </a:xfrm>
          <a:custGeom>
            <a:rect b="b" l="l" r="r" t="t"/>
            <a:pathLst>
              <a:path extrusionOk="0" h="2396148" w="1542248">
                <a:moveTo>
                  <a:pt x="0" y="0"/>
                </a:moveTo>
                <a:lnTo>
                  <a:pt x="1542248" y="0"/>
                </a:lnTo>
                <a:lnTo>
                  <a:pt x="1542248" y="2396148"/>
                </a:lnTo>
                <a:lnTo>
                  <a:pt x="0" y="2396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26"/>
          <p:cNvSpPr txBox="1"/>
          <p:nvPr/>
        </p:nvSpPr>
        <p:spPr>
          <a:xfrm>
            <a:off x="1346027" y="2507658"/>
            <a:ext cx="6949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6"/>
          <p:cNvSpPr txBox="1"/>
          <p:nvPr/>
        </p:nvSpPr>
        <p:spPr>
          <a:xfrm>
            <a:off x="3197550" y="541425"/>
            <a:ext cx="7289400" cy="13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939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rPr>
              <a:t>Mock-up</a:t>
            </a:r>
            <a:endParaRPr/>
          </a:p>
        </p:txBody>
      </p:sp>
      <p:pic>
        <p:nvPicPr>
          <p:cNvPr id="369" name="Google Shape;369;p26"/>
          <p:cNvPicPr preferRelativeResize="0"/>
          <p:nvPr/>
        </p:nvPicPr>
        <p:blipFill rotWithShape="1">
          <a:blip r:embed="rId5">
            <a:alphaModFix/>
          </a:blip>
          <a:srcRect b="0" l="7466" r="9200" t="4095"/>
          <a:stretch/>
        </p:blipFill>
        <p:spPr>
          <a:xfrm>
            <a:off x="15768613" y="1040663"/>
            <a:ext cx="2189800" cy="82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6"/>
          <p:cNvPicPr preferRelativeResize="0"/>
          <p:nvPr/>
        </p:nvPicPr>
        <p:blipFill rotWithShape="1">
          <a:blip r:embed="rId6">
            <a:alphaModFix/>
          </a:blip>
          <a:srcRect b="5139" l="3656" r="5169" t="3092"/>
          <a:stretch/>
        </p:blipFill>
        <p:spPr>
          <a:xfrm>
            <a:off x="13015000" y="1040675"/>
            <a:ext cx="2448825" cy="792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6"/>
          <p:cNvPicPr preferRelativeResize="0"/>
          <p:nvPr/>
        </p:nvPicPr>
        <p:blipFill rotWithShape="1">
          <a:blip r:embed="rId7">
            <a:alphaModFix/>
          </a:blip>
          <a:srcRect b="46211" l="6844" r="3806" t="4232"/>
          <a:stretch/>
        </p:blipFill>
        <p:spPr>
          <a:xfrm>
            <a:off x="9515875" y="6079250"/>
            <a:ext cx="3452825" cy="392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6"/>
          <p:cNvPicPr preferRelativeResize="0"/>
          <p:nvPr/>
        </p:nvPicPr>
        <p:blipFill rotWithShape="1">
          <a:blip r:embed="rId8">
            <a:alphaModFix/>
          </a:blip>
          <a:srcRect b="0" l="0" r="0" t="1195"/>
          <a:stretch/>
        </p:blipFill>
        <p:spPr>
          <a:xfrm>
            <a:off x="9515875" y="2150175"/>
            <a:ext cx="3452825" cy="39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6"/>
          <p:cNvSpPr txBox="1"/>
          <p:nvPr/>
        </p:nvSpPr>
        <p:spPr>
          <a:xfrm>
            <a:off x="1135275" y="2596750"/>
            <a:ext cx="8242500" cy="6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tamaran"/>
              <a:buChar char="●"/>
            </a:pPr>
            <a:r>
              <a:rPr lang="en-US" sz="2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Added scroll to Track and Search pages</a:t>
            </a:r>
            <a:endParaRPr sz="26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937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tamaran"/>
              <a:buChar char="○"/>
            </a:pPr>
            <a:r>
              <a:rPr lang="en-US" sz="2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Allows for “Recommendations” section</a:t>
            </a:r>
            <a:endParaRPr sz="26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937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tamaran"/>
              <a:buChar char="●"/>
            </a:pPr>
            <a:r>
              <a:rPr lang="en-US" sz="2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Added a page to direct to from 3 horizontal lines</a:t>
            </a:r>
            <a:endParaRPr sz="26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937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tamaran"/>
              <a:buChar char="●"/>
            </a:pPr>
            <a:r>
              <a:rPr lang="en-US" sz="2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Green accents, consistency in color scheme</a:t>
            </a:r>
            <a:endParaRPr sz="26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937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tamaran"/>
              <a:buChar char="○"/>
            </a:pPr>
            <a:r>
              <a:rPr lang="en-US" sz="2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Drop shadow for emphasis, value</a:t>
            </a:r>
            <a:endParaRPr sz="26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937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tamaran"/>
              <a:buChar char="○"/>
            </a:pPr>
            <a:r>
              <a:rPr lang="en-US" sz="2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Check boxes for interactive element</a:t>
            </a:r>
            <a:endParaRPr sz="26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937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tamaran"/>
              <a:buChar char="●"/>
            </a:pPr>
            <a:r>
              <a:rPr lang="en-US" sz="2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Unity with top app bar, bottom navigation bar</a:t>
            </a:r>
            <a:endParaRPr sz="26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57B5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7"/>
          <p:cNvSpPr/>
          <p:nvPr/>
        </p:nvSpPr>
        <p:spPr>
          <a:xfrm>
            <a:off x="252077" y="3502092"/>
            <a:ext cx="6800233" cy="6526411"/>
          </a:xfrm>
          <a:custGeom>
            <a:rect b="b" l="l" r="r" t="t"/>
            <a:pathLst>
              <a:path extrusionOk="0" h="8701881" w="9066977">
                <a:moveTo>
                  <a:pt x="0" y="0"/>
                </a:moveTo>
                <a:lnTo>
                  <a:pt x="9066977" y="0"/>
                </a:lnTo>
                <a:lnTo>
                  <a:pt x="9066977" y="8701881"/>
                </a:lnTo>
                <a:lnTo>
                  <a:pt x="0" y="8701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181" t="-4194"/>
            </a:stretch>
          </a:blipFill>
          <a:ln>
            <a:noFill/>
          </a:ln>
        </p:spPr>
      </p:sp>
      <p:sp>
        <p:nvSpPr>
          <p:cNvPr id="379" name="Google Shape;379;p27"/>
          <p:cNvSpPr txBox="1"/>
          <p:nvPr/>
        </p:nvSpPr>
        <p:spPr>
          <a:xfrm>
            <a:off x="7630975" y="3502100"/>
            <a:ext cx="10218900" cy="44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64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"/>
              <a:buChar char="●"/>
            </a:pPr>
            <a:r>
              <a:rPr lang="en-US" sz="2800">
                <a:latin typeface="Catamaran"/>
                <a:ea typeface="Catamaran"/>
                <a:cs typeface="Catamaran"/>
                <a:sym typeface="Catamaran"/>
              </a:rPr>
              <a:t>Have search results indicate how environmentally friendly they are/have a filter for search results to promote more sustainable recipes &amp; boost user experience</a:t>
            </a:r>
            <a:endParaRPr sz="2800">
              <a:latin typeface="Catamaran"/>
              <a:ea typeface="Catamaran"/>
              <a:cs typeface="Catamaran"/>
              <a:sym typeface="Catamaran"/>
            </a:endParaRPr>
          </a:p>
          <a:p>
            <a:pPr indent="-4064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tamaran"/>
              <a:buChar char="●"/>
            </a:pPr>
            <a:r>
              <a:rPr lang="en-US" sz="2800">
                <a:latin typeface="Catamaran"/>
                <a:ea typeface="Catamaran"/>
                <a:cs typeface="Catamaran"/>
                <a:sym typeface="Catamaran"/>
              </a:rPr>
              <a:t>More analysis/breakdown of foods to explain how &amp; why they are either good or bad for the environment</a:t>
            </a:r>
            <a:endParaRPr sz="2800">
              <a:latin typeface="Catamaran"/>
              <a:ea typeface="Catamaran"/>
              <a:cs typeface="Catamaran"/>
              <a:sym typeface="Catamaran"/>
            </a:endParaRPr>
          </a:p>
          <a:p>
            <a:pPr indent="-4064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tamaran"/>
              <a:buChar char="●"/>
            </a:pPr>
            <a:r>
              <a:rPr lang="en-US" sz="2800">
                <a:latin typeface="Catamaran"/>
                <a:ea typeface="Catamaran"/>
                <a:cs typeface="Catamaran"/>
                <a:sym typeface="Catamaran"/>
              </a:rPr>
              <a:t>Calculate users carbon footprint, compare it to what it needs to be to stay sustainable, show what they could to to reach that goal</a:t>
            </a:r>
            <a:endParaRPr sz="2800">
              <a:latin typeface="Catamaran"/>
              <a:ea typeface="Catamaran"/>
              <a:cs typeface="Catamaran"/>
              <a:sym typeface="Catamaran"/>
            </a:endParaRPr>
          </a:p>
          <a:p>
            <a:pPr indent="-4064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tamaran"/>
              <a:buChar char="●"/>
            </a:pPr>
            <a:r>
              <a:rPr lang="en-US" sz="2800">
                <a:latin typeface="Catamaran"/>
                <a:ea typeface="Catamaran"/>
                <a:cs typeface="Catamaran"/>
                <a:sym typeface="Catamaran"/>
              </a:rPr>
              <a:t>Add more color</a:t>
            </a:r>
            <a:endParaRPr sz="28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80" name="Google Shape;380;p27"/>
          <p:cNvSpPr/>
          <p:nvPr/>
        </p:nvSpPr>
        <p:spPr>
          <a:xfrm>
            <a:off x="11125120" y="776546"/>
            <a:ext cx="2437554" cy="1556511"/>
          </a:xfrm>
          <a:custGeom>
            <a:rect b="b" l="l" r="r" t="t"/>
            <a:pathLst>
              <a:path extrusionOk="0" h="1556511" w="2437554">
                <a:moveTo>
                  <a:pt x="0" y="0"/>
                </a:moveTo>
                <a:lnTo>
                  <a:pt x="2437555" y="0"/>
                </a:lnTo>
                <a:lnTo>
                  <a:pt x="2437555" y="1556511"/>
                </a:lnTo>
                <a:lnTo>
                  <a:pt x="0" y="1556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44346" l="-80126" r="-435902" t="-38046"/>
            </a:stretch>
          </a:blipFill>
          <a:ln>
            <a:noFill/>
          </a:ln>
        </p:spPr>
      </p:sp>
      <p:sp>
        <p:nvSpPr>
          <p:cNvPr id="381" name="Google Shape;381;p27"/>
          <p:cNvSpPr/>
          <p:nvPr/>
        </p:nvSpPr>
        <p:spPr>
          <a:xfrm>
            <a:off x="15135957" y="2076437"/>
            <a:ext cx="1456368" cy="929970"/>
          </a:xfrm>
          <a:custGeom>
            <a:rect b="b" l="l" r="r" t="t"/>
            <a:pathLst>
              <a:path extrusionOk="0" h="929970" w="1456368">
                <a:moveTo>
                  <a:pt x="0" y="0"/>
                </a:moveTo>
                <a:lnTo>
                  <a:pt x="1456369" y="0"/>
                </a:lnTo>
                <a:lnTo>
                  <a:pt x="1456369" y="929970"/>
                </a:lnTo>
                <a:lnTo>
                  <a:pt x="0" y="929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44346" l="-80126" r="-435902" t="-38046"/>
            </a:stretch>
          </a:blipFill>
          <a:ln>
            <a:noFill/>
          </a:ln>
        </p:spPr>
      </p:sp>
      <p:sp>
        <p:nvSpPr>
          <p:cNvPr id="382" name="Google Shape;382;p27"/>
          <p:cNvSpPr txBox="1"/>
          <p:nvPr/>
        </p:nvSpPr>
        <p:spPr>
          <a:xfrm>
            <a:off x="998807" y="605963"/>
            <a:ext cx="9191700" cy="13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939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rPr>
              <a:t>With more time…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57B5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00" y="5498525"/>
            <a:ext cx="17781402" cy="51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8"/>
          <p:cNvSpPr txBox="1"/>
          <p:nvPr/>
        </p:nvSpPr>
        <p:spPr>
          <a:xfrm>
            <a:off x="1028700" y="2971946"/>
            <a:ext cx="16230600" cy="13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939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57B5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/>
          <p:nvPr/>
        </p:nvSpPr>
        <p:spPr>
          <a:xfrm>
            <a:off x="9940262" y="1028700"/>
            <a:ext cx="6914619" cy="6914619"/>
          </a:xfrm>
          <a:custGeom>
            <a:rect b="b" l="l" r="r" t="t"/>
            <a:pathLst>
              <a:path extrusionOk="0" h="6914619" w="6914619">
                <a:moveTo>
                  <a:pt x="0" y="0"/>
                </a:moveTo>
                <a:lnTo>
                  <a:pt x="6914619" y="0"/>
                </a:lnTo>
                <a:lnTo>
                  <a:pt x="6914619" y="6914619"/>
                </a:lnTo>
                <a:lnTo>
                  <a:pt x="0" y="69146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00" name="Google Shape;300;p18"/>
          <p:cNvPicPr preferRelativeResize="0"/>
          <p:nvPr/>
        </p:nvPicPr>
        <p:blipFill rotWithShape="1">
          <a:blip r:embed="rId4">
            <a:alphaModFix/>
          </a:blip>
          <a:srcRect b="30107" l="0" r="4177" t="5033"/>
          <a:stretch/>
        </p:blipFill>
        <p:spPr>
          <a:xfrm>
            <a:off x="330575" y="378425"/>
            <a:ext cx="17572726" cy="948229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8"/>
          <p:cNvSpPr txBox="1"/>
          <p:nvPr/>
        </p:nvSpPr>
        <p:spPr>
          <a:xfrm>
            <a:off x="1028700" y="2581971"/>
            <a:ext cx="87249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57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rPr>
              <a:t>Why SustainaBites?</a:t>
            </a:r>
            <a:endParaRPr/>
          </a:p>
        </p:txBody>
      </p:sp>
      <p:sp>
        <p:nvSpPr>
          <p:cNvPr id="302" name="Google Shape;302;p18"/>
          <p:cNvSpPr txBox="1"/>
          <p:nvPr/>
        </p:nvSpPr>
        <p:spPr>
          <a:xfrm>
            <a:off x="1028700" y="3718250"/>
            <a:ext cx="8457900" cy="53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l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"/>
              <a:ea typeface="Catamaran"/>
              <a:cs typeface="Catamaran"/>
              <a:sym typeface="Catamaran"/>
            </a:endParaRPr>
          </a:p>
          <a:p>
            <a:pPr indent="-374650" lvl="0" marL="457200" marR="0" rtl="0" algn="l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SzPts val="2300"/>
              <a:buFont typeface="Catamaran"/>
              <a:buChar char="●"/>
            </a:pPr>
            <a:r>
              <a:rPr lang="en-US" sz="2300">
                <a:latin typeface="Catamaran"/>
                <a:ea typeface="Catamaran"/>
                <a:cs typeface="Catamaran"/>
                <a:sym typeface="Catamaran"/>
              </a:rPr>
              <a:t>In order to save our planet, everyone must gain more responsibility within our environment</a:t>
            </a:r>
            <a:endParaRPr sz="2300">
              <a:latin typeface="Catamaran"/>
              <a:ea typeface="Catamaran"/>
              <a:cs typeface="Catamaran"/>
              <a:sym typeface="Catamaran"/>
            </a:endParaRPr>
          </a:p>
          <a:p>
            <a:pPr indent="-374650" lvl="0" marL="457200" marR="0" rtl="0" algn="l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SzPts val="2300"/>
              <a:buFont typeface="Catamaran"/>
              <a:buChar char="●"/>
            </a:pPr>
            <a:r>
              <a:rPr lang="en-US" sz="2300">
                <a:latin typeface="Catamaran"/>
                <a:ea typeface="Catamaran"/>
                <a:cs typeface="Catamaran"/>
                <a:sym typeface="Catamaran"/>
              </a:rPr>
              <a:t>Some people do not realize that certain foods impact the environment in different ways </a:t>
            </a:r>
            <a:endParaRPr sz="2300">
              <a:latin typeface="Catamaran"/>
              <a:ea typeface="Catamaran"/>
              <a:cs typeface="Catamaran"/>
              <a:sym typeface="Catamaran"/>
            </a:endParaRPr>
          </a:p>
          <a:p>
            <a:pPr indent="-374650" lvl="0" marL="457200" marR="0" rtl="0" algn="l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SzPts val="2300"/>
              <a:buFont typeface="Catamaran"/>
              <a:buChar char="●"/>
            </a:pPr>
            <a:r>
              <a:rPr lang="en-US" sz="2300">
                <a:latin typeface="Catamaran"/>
                <a:ea typeface="Catamaran"/>
                <a:cs typeface="Catamaran"/>
                <a:sym typeface="Catamaran"/>
              </a:rPr>
              <a:t>With our app, you can keep track of your environmental impact because it is able to tell you which foods are better or worse for </a:t>
            </a:r>
            <a:r>
              <a:rPr lang="en-US" sz="2300">
                <a:latin typeface="Catamaran"/>
                <a:ea typeface="Catamaran"/>
                <a:cs typeface="Catamaran"/>
                <a:sym typeface="Catamaran"/>
              </a:rPr>
              <a:t>the</a:t>
            </a:r>
            <a:r>
              <a:rPr lang="en-US" sz="2300"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n-US" sz="2300">
                <a:latin typeface="Catamaran"/>
                <a:ea typeface="Catamaran"/>
                <a:cs typeface="Catamaran"/>
                <a:sym typeface="Catamaran"/>
              </a:rPr>
              <a:t>environment</a:t>
            </a:r>
            <a:r>
              <a:rPr lang="en-US" sz="2300"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sz="2300">
              <a:latin typeface="Catamaran"/>
              <a:ea typeface="Catamaran"/>
              <a:cs typeface="Catamaran"/>
              <a:sym typeface="Catamaran"/>
            </a:endParaRPr>
          </a:p>
          <a:p>
            <a:pPr indent="-374650" lvl="0" marL="457200" marR="0" rtl="0" algn="l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SzPts val="2300"/>
              <a:buFont typeface="Catamaran"/>
              <a:buChar char="●"/>
            </a:pPr>
            <a:r>
              <a:rPr lang="en-US" sz="2300">
                <a:latin typeface="Catamaran"/>
                <a:ea typeface="Catamaran"/>
                <a:cs typeface="Catamaran"/>
                <a:sym typeface="Catamaran"/>
              </a:rPr>
              <a:t>It can up the awareness of what you’re buying,  thus leading you to make better decisions for our planet</a:t>
            </a:r>
            <a:endParaRPr sz="2300"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57B5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"/>
          <p:cNvSpPr/>
          <p:nvPr/>
        </p:nvSpPr>
        <p:spPr>
          <a:xfrm rot="-1839373">
            <a:off x="776264" y="7276468"/>
            <a:ext cx="1350873" cy="2389003"/>
          </a:xfrm>
          <a:custGeom>
            <a:rect b="b" l="l" r="r" t="t"/>
            <a:pathLst>
              <a:path extrusionOk="0" h="2389003" w="1350873">
                <a:moveTo>
                  <a:pt x="0" y="0"/>
                </a:moveTo>
                <a:lnTo>
                  <a:pt x="1350873" y="0"/>
                </a:lnTo>
                <a:lnTo>
                  <a:pt x="1350873" y="2389002"/>
                </a:lnTo>
                <a:lnTo>
                  <a:pt x="0" y="2389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p19"/>
          <p:cNvSpPr/>
          <p:nvPr/>
        </p:nvSpPr>
        <p:spPr>
          <a:xfrm rot="1131793">
            <a:off x="15857816" y="2416101"/>
            <a:ext cx="1373307" cy="2003499"/>
          </a:xfrm>
          <a:custGeom>
            <a:rect b="b" l="l" r="r" t="t"/>
            <a:pathLst>
              <a:path extrusionOk="0" h="2003499" w="1373307">
                <a:moveTo>
                  <a:pt x="0" y="0"/>
                </a:moveTo>
                <a:lnTo>
                  <a:pt x="1373307" y="0"/>
                </a:lnTo>
                <a:lnTo>
                  <a:pt x="1373307" y="2003499"/>
                </a:lnTo>
                <a:lnTo>
                  <a:pt x="0" y="2003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9" name="Google Shape;309;p19"/>
          <p:cNvSpPr txBox="1"/>
          <p:nvPr/>
        </p:nvSpPr>
        <p:spPr>
          <a:xfrm>
            <a:off x="933450" y="704850"/>
            <a:ext cx="121917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100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rPr>
              <a:t>Observation</a:t>
            </a:r>
            <a:endParaRPr/>
          </a:p>
        </p:txBody>
      </p:sp>
      <p:sp>
        <p:nvSpPr>
          <p:cNvPr id="310" name="Google Shape;310;p19"/>
          <p:cNvSpPr txBox="1"/>
          <p:nvPr/>
        </p:nvSpPr>
        <p:spPr>
          <a:xfrm>
            <a:off x="1135275" y="2596750"/>
            <a:ext cx="15376200" cy="6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tamaran"/>
              <a:buChar char="●"/>
            </a:pPr>
            <a:r>
              <a:rPr lang="en-US" sz="2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Reviewed frequency of purchase + consumption of different food groups among 8 students</a:t>
            </a:r>
            <a:endParaRPr sz="26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937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tamaran"/>
              <a:buChar char="○"/>
            </a:pPr>
            <a:r>
              <a:rPr lang="en-US" sz="2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I.e., meat, seafood, dairy products, fruits and vegetables</a:t>
            </a:r>
            <a:endParaRPr sz="26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937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tamaran"/>
              <a:buChar char="●"/>
            </a:pPr>
            <a:r>
              <a:rPr lang="en-US" sz="2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Conducted interviews as well</a:t>
            </a:r>
            <a:endParaRPr sz="26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937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tamaran"/>
              <a:buChar char="○"/>
            </a:pPr>
            <a:r>
              <a:rPr lang="en-US" sz="2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Perceived tie between sustainability + food habits</a:t>
            </a:r>
            <a:endParaRPr sz="26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937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tamaran"/>
              <a:buChar char="○"/>
            </a:pPr>
            <a:r>
              <a:rPr lang="en-US" sz="2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“I just buy what I want to eat and drink, the environment feels kind of irrelevant to those daily decisions”</a:t>
            </a:r>
            <a:endParaRPr sz="26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937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tamaran"/>
              <a:buChar char="○"/>
            </a:pPr>
            <a:r>
              <a:rPr lang="en-US" sz="2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“I try to balance things out and not eat too much meat, but I don’t really know the impact honestly”</a:t>
            </a:r>
            <a:endParaRPr sz="26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57B5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/>
          <p:nvPr/>
        </p:nvSpPr>
        <p:spPr>
          <a:xfrm rot="-1840136">
            <a:off x="776338" y="7276281"/>
            <a:ext cx="1350670" cy="2388645"/>
          </a:xfrm>
          <a:custGeom>
            <a:rect b="b" l="l" r="r" t="t"/>
            <a:pathLst>
              <a:path extrusionOk="0" h="2389003" w="1350873">
                <a:moveTo>
                  <a:pt x="0" y="0"/>
                </a:moveTo>
                <a:lnTo>
                  <a:pt x="1350873" y="0"/>
                </a:lnTo>
                <a:lnTo>
                  <a:pt x="1350873" y="2389002"/>
                </a:lnTo>
                <a:lnTo>
                  <a:pt x="0" y="2389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20"/>
          <p:cNvSpPr/>
          <p:nvPr/>
        </p:nvSpPr>
        <p:spPr>
          <a:xfrm rot="1127820">
            <a:off x="15858851" y="2415871"/>
            <a:ext cx="1374517" cy="2005264"/>
          </a:xfrm>
          <a:custGeom>
            <a:rect b="b" l="l" r="r" t="t"/>
            <a:pathLst>
              <a:path extrusionOk="0" h="2003499" w="1373307">
                <a:moveTo>
                  <a:pt x="0" y="0"/>
                </a:moveTo>
                <a:lnTo>
                  <a:pt x="1373307" y="0"/>
                </a:lnTo>
                <a:lnTo>
                  <a:pt x="1373307" y="2003499"/>
                </a:lnTo>
                <a:lnTo>
                  <a:pt x="0" y="2003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20"/>
          <p:cNvSpPr txBox="1"/>
          <p:nvPr/>
        </p:nvSpPr>
        <p:spPr>
          <a:xfrm>
            <a:off x="933450" y="704850"/>
            <a:ext cx="121917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100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rPr>
              <a:t>User Need</a:t>
            </a:r>
            <a:endParaRPr/>
          </a:p>
        </p:txBody>
      </p:sp>
      <p:sp>
        <p:nvSpPr>
          <p:cNvPr id="318" name="Google Shape;318;p20"/>
          <p:cNvSpPr txBox="1"/>
          <p:nvPr/>
        </p:nvSpPr>
        <p:spPr>
          <a:xfrm>
            <a:off x="1135275" y="2596750"/>
            <a:ext cx="14658300" cy="6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UW students and grocers need a way to stay aware of personal diet/food choices and the impact of these choices on the environment. Resources are also needed to be informed about how food sourcing contributes to sustainability.</a:t>
            </a:r>
            <a:endParaRPr sz="26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POV: I want to help the environment through my food intake, but does it have to be so confusing?</a:t>
            </a:r>
            <a:endParaRPr i="1" sz="26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57B5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"/>
          <p:cNvSpPr/>
          <p:nvPr/>
        </p:nvSpPr>
        <p:spPr>
          <a:xfrm rot="-2162859">
            <a:off x="15962798" y="608118"/>
            <a:ext cx="1807856" cy="3669080"/>
          </a:xfrm>
          <a:custGeom>
            <a:rect b="b" l="l" r="r" t="t"/>
            <a:pathLst>
              <a:path extrusionOk="0" h="3669080" w="1807856">
                <a:moveTo>
                  <a:pt x="0" y="0"/>
                </a:moveTo>
                <a:lnTo>
                  <a:pt x="1807856" y="0"/>
                </a:lnTo>
                <a:lnTo>
                  <a:pt x="1807856" y="3669080"/>
                </a:lnTo>
                <a:lnTo>
                  <a:pt x="0" y="3669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21"/>
          <p:cNvSpPr/>
          <p:nvPr/>
        </p:nvSpPr>
        <p:spPr>
          <a:xfrm rot="4689340">
            <a:off x="-389344" y="-101356"/>
            <a:ext cx="1805623" cy="3664548"/>
          </a:xfrm>
          <a:custGeom>
            <a:rect b="b" l="l" r="r" t="t"/>
            <a:pathLst>
              <a:path extrusionOk="0" h="3669080" w="1807856">
                <a:moveTo>
                  <a:pt x="0" y="0"/>
                </a:moveTo>
                <a:lnTo>
                  <a:pt x="1807856" y="0"/>
                </a:lnTo>
                <a:lnTo>
                  <a:pt x="1807856" y="3669081"/>
                </a:lnTo>
                <a:lnTo>
                  <a:pt x="0" y="3669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21"/>
          <p:cNvSpPr txBox="1"/>
          <p:nvPr/>
        </p:nvSpPr>
        <p:spPr>
          <a:xfrm>
            <a:off x="1067125" y="4467675"/>
            <a:ext cx="9035700" cy="5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93636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99"/>
              <a:buFont typeface="Catamaran"/>
              <a:buChar char="●"/>
            </a:pPr>
            <a:r>
              <a:rPr lang="en-US" sz="2599">
                <a:latin typeface="Catamaran"/>
                <a:ea typeface="Catamaran"/>
                <a:cs typeface="Catamaran"/>
                <a:sym typeface="Catamaran"/>
              </a:rPr>
              <a:t>We narrowed it down to 3 ideas:</a:t>
            </a:r>
            <a:endParaRPr sz="2599">
              <a:latin typeface="Catamaran"/>
              <a:ea typeface="Catamaran"/>
              <a:cs typeface="Catamaran"/>
              <a:sym typeface="Catamaran"/>
            </a:endParaRPr>
          </a:p>
          <a:p>
            <a:pPr indent="-393636" lvl="1" marL="1371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99"/>
              <a:buFont typeface="Catamaran"/>
              <a:buChar char="○"/>
            </a:pPr>
            <a:r>
              <a:rPr lang="en-US" sz="2599">
                <a:latin typeface="Catamaran"/>
                <a:ea typeface="Catamaran"/>
                <a:cs typeface="Catamaran"/>
                <a:sym typeface="Catamaran"/>
              </a:rPr>
              <a:t>QR Code Database</a:t>
            </a:r>
            <a:endParaRPr sz="2599">
              <a:latin typeface="Catamaran"/>
              <a:ea typeface="Catamaran"/>
              <a:cs typeface="Catamaran"/>
              <a:sym typeface="Catamaran"/>
            </a:endParaRPr>
          </a:p>
          <a:p>
            <a:pPr indent="-393636" lvl="1" marL="1371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99"/>
              <a:buFont typeface="Catamaran"/>
              <a:buChar char="○"/>
            </a:pPr>
            <a:r>
              <a:rPr lang="en-US" sz="2599">
                <a:latin typeface="Catamaran"/>
                <a:ea typeface="Catamaran"/>
                <a:cs typeface="Catamaran"/>
                <a:sym typeface="Catamaran"/>
              </a:rPr>
              <a:t>Loyalty Program</a:t>
            </a:r>
            <a:endParaRPr sz="2599">
              <a:latin typeface="Catamaran"/>
              <a:ea typeface="Catamaran"/>
              <a:cs typeface="Catamaran"/>
              <a:sym typeface="Catamaran"/>
            </a:endParaRPr>
          </a:p>
          <a:p>
            <a:pPr indent="-393636" lvl="1" marL="1371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99"/>
              <a:buFont typeface="Catamaran"/>
              <a:buChar char="○"/>
            </a:pPr>
            <a:r>
              <a:rPr lang="en-US" sz="2599">
                <a:latin typeface="Catamaran"/>
                <a:ea typeface="Catamaran"/>
                <a:cs typeface="Catamaran"/>
                <a:sym typeface="Catamaran"/>
              </a:rPr>
              <a:t>Food Tracker</a:t>
            </a:r>
            <a:endParaRPr sz="2599">
              <a:latin typeface="Catamaran"/>
              <a:ea typeface="Catamaran"/>
              <a:cs typeface="Catamaran"/>
              <a:sym typeface="Catamaran"/>
            </a:endParaRPr>
          </a:p>
          <a:p>
            <a:pPr indent="-393636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99"/>
              <a:buFont typeface="Catamaran"/>
              <a:buChar char="●"/>
            </a:pPr>
            <a:r>
              <a:rPr lang="en-US" sz="2599">
                <a:latin typeface="Catamaran"/>
                <a:ea typeface="Catamaran"/>
                <a:cs typeface="Catamaran"/>
                <a:sym typeface="Catamaran"/>
              </a:rPr>
              <a:t>We thought the Food Tracker would be the most </a:t>
            </a:r>
            <a:r>
              <a:rPr lang="en-US" sz="2599">
                <a:latin typeface="Catamaran"/>
                <a:ea typeface="Catamaran"/>
                <a:cs typeface="Catamaran"/>
                <a:sym typeface="Catamaran"/>
              </a:rPr>
              <a:t>feasible option and do the best in</a:t>
            </a:r>
            <a:r>
              <a:rPr lang="en-US" sz="2599">
                <a:latin typeface="Catamaran"/>
                <a:ea typeface="Catamaran"/>
                <a:cs typeface="Catamaran"/>
                <a:sym typeface="Catamaran"/>
              </a:rPr>
              <a:t> addressing observed user needs </a:t>
            </a:r>
            <a:endParaRPr sz="2599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99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26" name="Google Shape;326;p21"/>
          <p:cNvSpPr txBox="1"/>
          <p:nvPr/>
        </p:nvSpPr>
        <p:spPr>
          <a:xfrm>
            <a:off x="1067125" y="2977388"/>
            <a:ext cx="98055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93636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99"/>
              <a:buFont typeface="Catamaran"/>
              <a:buChar char="●"/>
            </a:pPr>
            <a:r>
              <a:rPr lang="en-US" sz="2599">
                <a:latin typeface="Catamaran"/>
                <a:ea typeface="Catamaran"/>
                <a:cs typeface="Catamaran"/>
                <a:sym typeface="Catamaran"/>
              </a:rPr>
              <a:t>Problem at hand: The lack of awareness, </a:t>
            </a:r>
            <a:r>
              <a:rPr lang="en-US" sz="2599">
                <a:latin typeface="Catamaran"/>
                <a:ea typeface="Catamaran"/>
                <a:cs typeface="Catamaran"/>
                <a:sym typeface="Catamaran"/>
              </a:rPr>
              <a:t>knowledge and effort regarding </a:t>
            </a:r>
            <a:r>
              <a:rPr lang="en-US" sz="2599">
                <a:latin typeface="Catamaran"/>
                <a:ea typeface="Catamaran"/>
                <a:cs typeface="Catamaran"/>
                <a:sym typeface="Catamaran"/>
              </a:rPr>
              <a:t>the environmental impacts of </a:t>
            </a:r>
            <a:r>
              <a:rPr lang="en-US" sz="2599">
                <a:latin typeface="Catamaran"/>
                <a:ea typeface="Catamaran"/>
                <a:cs typeface="Catamaran"/>
                <a:sym typeface="Catamaran"/>
              </a:rPr>
              <a:t>people's</a:t>
            </a:r>
            <a:r>
              <a:rPr lang="en-US" sz="2599">
                <a:latin typeface="Catamaran"/>
                <a:ea typeface="Catamaran"/>
                <a:cs typeface="Catamaran"/>
                <a:sym typeface="Catamaran"/>
              </a:rPr>
              <a:t> food choices</a:t>
            </a:r>
            <a:endParaRPr/>
          </a:p>
        </p:txBody>
      </p:sp>
      <p:sp>
        <p:nvSpPr>
          <p:cNvPr id="327" name="Google Shape;327;p21"/>
          <p:cNvSpPr txBox="1"/>
          <p:nvPr/>
        </p:nvSpPr>
        <p:spPr>
          <a:xfrm>
            <a:off x="2359193" y="942975"/>
            <a:ext cx="13569600" cy="13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939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rPr>
              <a:t>Brainstorming</a:t>
            </a:r>
            <a:endParaRPr/>
          </a:p>
        </p:txBody>
      </p:sp>
      <p:pic>
        <p:nvPicPr>
          <p:cNvPr descr="Several sticky notes on a table&#10;&#10;Description automatically generated" id="328" name="Google Shape;3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9300" y="2914400"/>
            <a:ext cx="6770800" cy="67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57B5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2"/>
          <p:cNvSpPr/>
          <p:nvPr/>
        </p:nvSpPr>
        <p:spPr>
          <a:xfrm rot="-1840136">
            <a:off x="776338" y="7276281"/>
            <a:ext cx="1350670" cy="2388645"/>
          </a:xfrm>
          <a:custGeom>
            <a:rect b="b" l="l" r="r" t="t"/>
            <a:pathLst>
              <a:path extrusionOk="0" h="2389003" w="1350873">
                <a:moveTo>
                  <a:pt x="0" y="0"/>
                </a:moveTo>
                <a:lnTo>
                  <a:pt x="1350873" y="0"/>
                </a:lnTo>
                <a:lnTo>
                  <a:pt x="1350873" y="2389002"/>
                </a:lnTo>
                <a:lnTo>
                  <a:pt x="0" y="2389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22"/>
          <p:cNvSpPr/>
          <p:nvPr/>
        </p:nvSpPr>
        <p:spPr>
          <a:xfrm rot="1127820">
            <a:off x="15858851" y="2415871"/>
            <a:ext cx="1374517" cy="2005264"/>
          </a:xfrm>
          <a:custGeom>
            <a:rect b="b" l="l" r="r" t="t"/>
            <a:pathLst>
              <a:path extrusionOk="0" h="2003499" w="1373307">
                <a:moveTo>
                  <a:pt x="0" y="0"/>
                </a:moveTo>
                <a:lnTo>
                  <a:pt x="1373307" y="0"/>
                </a:lnTo>
                <a:lnTo>
                  <a:pt x="1373307" y="2003499"/>
                </a:lnTo>
                <a:lnTo>
                  <a:pt x="0" y="2003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22"/>
          <p:cNvSpPr txBox="1"/>
          <p:nvPr/>
        </p:nvSpPr>
        <p:spPr>
          <a:xfrm>
            <a:off x="933450" y="704850"/>
            <a:ext cx="121917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100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rPr>
              <a:t>Storyboard</a:t>
            </a:r>
            <a:endParaRPr/>
          </a:p>
        </p:txBody>
      </p:sp>
      <p:pic>
        <p:nvPicPr>
          <p:cNvPr descr="A notebook with drawings on it&#10;&#10;Description automatically generated" id="336" name="Google Shape;336;p22"/>
          <p:cNvPicPr preferRelativeResize="0"/>
          <p:nvPr/>
        </p:nvPicPr>
        <p:blipFill rotWithShape="1">
          <a:blip r:embed="rId5">
            <a:alphaModFix/>
          </a:blip>
          <a:srcRect b="15493" l="0" r="0" t="12878"/>
          <a:stretch/>
        </p:blipFill>
        <p:spPr>
          <a:xfrm>
            <a:off x="4044550" y="2353075"/>
            <a:ext cx="10198875" cy="730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57B5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/>
          <p:nvPr/>
        </p:nvSpPr>
        <p:spPr>
          <a:xfrm>
            <a:off x="1180025" y="901750"/>
            <a:ext cx="9198300" cy="13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939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rPr>
              <a:t>Paper Prototype</a:t>
            </a:r>
            <a:endParaRPr/>
          </a:p>
        </p:txBody>
      </p:sp>
      <p:pic>
        <p:nvPicPr>
          <p:cNvPr descr="A group of white paper with black lines on it&#10;&#10;Description automatically generated with medium confidence" id="342" name="Google Shape;342;p23"/>
          <p:cNvPicPr preferRelativeResize="0"/>
          <p:nvPr/>
        </p:nvPicPr>
        <p:blipFill rotWithShape="1">
          <a:blip r:embed="rId3">
            <a:alphaModFix/>
          </a:blip>
          <a:srcRect b="29889" l="0" r="0" t="29544"/>
          <a:stretch/>
        </p:blipFill>
        <p:spPr>
          <a:xfrm>
            <a:off x="2119175" y="3429000"/>
            <a:ext cx="14049650" cy="569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57B5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"/>
          <p:cNvSpPr/>
          <p:nvPr/>
        </p:nvSpPr>
        <p:spPr>
          <a:xfrm rot="-1840136">
            <a:off x="776338" y="7276281"/>
            <a:ext cx="1350670" cy="2388645"/>
          </a:xfrm>
          <a:custGeom>
            <a:rect b="b" l="l" r="r" t="t"/>
            <a:pathLst>
              <a:path extrusionOk="0" h="2389003" w="1350873">
                <a:moveTo>
                  <a:pt x="0" y="0"/>
                </a:moveTo>
                <a:lnTo>
                  <a:pt x="1350873" y="0"/>
                </a:lnTo>
                <a:lnTo>
                  <a:pt x="1350873" y="2389002"/>
                </a:lnTo>
                <a:lnTo>
                  <a:pt x="0" y="2389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24"/>
          <p:cNvSpPr txBox="1"/>
          <p:nvPr/>
        </p:nvSpPr>
        <p:spPr>
          <a:xfrm>
            <a:off x="933450" y="704850"/>
            <a:ext cx="121917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100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rPr>
              <a:t>Wireframes</a:t>
            </a:r>
            <a:endParaRPr/>
          </a:p>
        </p:txBody>
      </p:sp>
      <p:pic>
        <p:nvPicPr>
          <p:cNvPr id="349" name="Google Shape;3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9350" y="2565000"/>
            <a:ext cx="12889300" cy="6939534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4"/>
          <p:cNvSpPr/>
          <p:nvPr/>
        </p:nvSpPr>
        <p:spPr>
          <a:xfrm rot="1127820">
            <a:off x="15858851" y="2415871"/>
            <a:ext cx="1374517" cy="2005264"/>
          </a:xfrm>
          <a:custGeom>
            <a:rect b="b" l="l" r="r" t="t"/>
            <a:pathLst>
              <a:path extrusionOk="0" h="2003499" w="1373307">
                <a:moveTo>
                  <a:pt x="0" y="0"/>
                </a:moveTo>
                <a:lnTo>
                  <a:pt x="1373307" y="0"/>
                </a:lnTo>
                <a:lnTo>
                  <a:pt x="1373307" y="2003499"/>
                </a:lnTo>
                <a:lnTo>
                  <a:pt x="0" y="2003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/>
          <p:nvPr/>
        </p:nvSpPr>
        <p:spPr>
          <a:xfrm>
            <a:off x="933450" y="704850"/>
            <a:ext cx="121917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100">
                <a:solidFill>
                  <a:srgbClr val="2757B5"/>
                </a:solidFill>
                <a:latin typeface="Signika"/>
                <a:ea typeface="Signika"/>
                <a:cs typeface="Signika"/>
                <a:sym typeface="Signika"/>
              </a:rPr>
              <a:t>Final Design</a:t>
            </a:r>
            <a:endParaRPr/>
          </a:p>
        </p:txBody>
      </p:sp>
      <p:pic>
        <p:nvPicPr>
          <p:cNvPr id="356" name="Google Shape;3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350" y="2542325"/>
            <a:ext cx="3257200" cy="714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800" y="2618000"/>
            <a:ext cx="3257200" cy="699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9250" y="2664400"/>
            <a:ext cx="3257200" cy="6900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42700" y="704850"/>
            <a:ext cx="2979067" cy="885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638027" y="704850"/>
            <a:ext cx="2646557" cy="89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